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5.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6.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7.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13.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0" r:id="rId5"/>
    <p:sldMasterId id="2147483740" r:id="rId6"/>
    <p:sldMasterId id="2147483895" r:id="rId7"/>
    <p:sldMasterId id="2147483995" r:id="rId8"/>
    <p:sldMasterId id="2147484060" r:id="rId9"/>
    <p:sldMasterId id="2147484103" r:id="rId10"/>
    <p:sldMasterId id="2147484138" r:id="rId11"/>
  </p:sldMasterIdLst>
  <p:notesMasterIdLst>
    <p:notesMasterId r:id="rId79"/>
  </p:notesMasterIdLst>
  <p:sldIdLst>
    <p:sldId id="2147482244" r:id="rId12"/>
    <p:sldId id="297" r:id="rId13"/>
    <p:sldId id="261" r:id="rId14"/>
    <p:sldId id="263" r:id="rId15"/>
    <p:sldId id="264" r:id="rId16"/>
    <p:sldId id="265" r:id="rId17"/>
    <p:sldId id="266" r:id="rId18"/>
    <p:sldId id="267" r:id="rId19"/>
    <p:sldId id="269" r:id="rId20"/>
    <p:sldId id="270" r:id="rId21"/>
    <p:sldId id="2147482240" r:id="rId22"/>
    <p:sldId id="256" r:id="rId23"/>
    <p:sldId id="272" r:id="rId24"/>
    <p:sldId id="257" r:id="rId25"/>
    <p:sldId id="2147482239" r:id="rId26"/>
    <p:sldId id="258" r:id="rId27"/>
    <p:sldId id="260" r:id="rId28"/>
    <p:sldId id="288" r:id="rId29"/>
    <p:sldId id="273" r:id="rId30"/>
    <p:sldId id="274" r:id="rId31"/>
    <p:sldId id="275" r:id="rId32"/>
    <p:sldId id="276" r:id="rId33"/>
    <p:sldId id="277" r:id="rId34"/>
    <p:sldId id="279" r:id="rId35"/>
    <p:sldId id="278" r:id="rId36"/>
    <p:sldId id="281" r:id="rId37"/>
    <p:sldId id="282" r:id="rId38"/>
    <p:sldId id="284" r:id="rId39"/>
    <p:sldId id="285" r:id="rId40"/>
    <p:sldId id="283" r:id="rId41"/>
    <p:sldId id="286" r:id="rId42"/>
    <p:sldId id="2147479495" r:id="rId43"/>
    <p:sldId id="2147480217" r:id="rId44"/>
    <p:sldId id="2147482227" r:id="rId45"/>
    <p:sldId id="2147482228" r:id="rId46"/>
    <p:sldId id="2147482229" r:id="rId47"/>
    <p:sldId id="2147480063" r:id="rId48"/>
    <p:sldId id="2147480215" r:id="rId49"/>
    <p:sldId id="2147480771" r:id="rId50"/>
    <p:sldId id="2147482232" r:id="rId51"/>
    <p:sldId id="2147480780" r:id="rId52"/>
    <p:sldId id="2147480143" r:id="rId53"/>
    <p:sldId id="342" r:id="rId54"/>
    <p:sldId id="356" r:id="rId55"/>
    <p:sldId id="2147480773" r:id="rId56"/>
    <p:sldId id="2147480204" r:id="rId57"/>
    <p:sldId id="2147480203" r:id="rId58"/>
    <p:sldId id="2147480788" r:id="rId59"/>
    <p:sldId id="2147480772" r:id="rId60"/>
    <p:sldId id="2147479960" r:id="rId61"/>
    <p:sldId id="2147479559" r:id="rId62"/>
    <p:sldId id="2147480218" r:id="rId63"/>
    <p:sldId id="2147480214" r:id="rId64"/>
    <p:sldId id="2147482225" r:id="rId65"/>
    <p:sldId id="2147480137" r:id="rId66"/>
    <p:sldId id="2147480757" r:id="rId67"/>
    <p:sldId id="2147480785" r:id="rId68"/>
    <p:sldId id="2147482230" r:id="rId69"/>
    <p:sldId id="2147482231" r:id="rId70"/>
    <p:sldId id="2147482130" r:id="rId71"/>
    <p:sldId id="2147480807" r:id="rId72"/>
    <p:sldId id="2147480774" r:id="rId73"/>
    <p:sldId id="2147480151" r:id="rId74"/>
    <p:sldId id="268" r:id="rId75"/>
    <p:sldId id="2147482242" r:id="rId76"/>
    <p:sldId id="2147482243" r:id="rId77"/>
    <p:sldId id="2147479524" r:id="rId7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FA4935-F5F4-4126-AA36-7E2904BD621D}">
          <p14:sldIdLst>
            <p14:sldId id="2147482244"/>
            <p14:sldId id="297"/>
            <p14:sldId id="261"/>
            <p14:sldId id="263"/>
            <p14:sldId id="264"/>
            <p14:sldId id="265"/>
            <p14:sldId id="266"/>
            <p14:sldId id="267"/>
            <p14:sldId id="269"/>
            <p14:sldId id="270"/>
            <p14:sldId id="2147482240"/>
            <p14:sldId id="256"/>
            <p14:sldId id="272"/>
            <p14:sldId id="257"/>
            <p14:sldId id="2147482239"/>
            <p14:sldId id="258"/>
            <p14:sldId id="260"/>
            <p14:sldId id="288"/>
            <p14:sldId id="273"/>
            <p14:sldId id="274"/>
            <p14:sldId id="275"/>
            <p14:sldId id="276"/>
            <p14:sldId id="277"/>
            <p14:sldId id="279"/>
            <p14:sldId id="278"/>
            <p14:sldId id="281"/>
            <p14:sldId id="282"/>
            <p14:sldId id="284"/>
            <p14:sldId id="285"/>
            <p14:sldId id="283"/>
            <p14:sldId id="286"/>
            <p14:sldId id="2147479495"/>
          </p14:sldIdLst>
        </p14:section>
        <p14:section name="Part 1" id="{D196CBF7-CF6A-457F-8B9C-1BE903D6A1EC}">
          <p14:sldIdLst>
            <p14:sldId id="2147480217"/>
            <p14:sldId id="2147482227"/>
            <p14:sldId id="2147482228"/>
            <p14:sldId id="2147482229"/>
            <p14:sldId id="2147480063"/>
            <p14:sldId id="2147480215"/>
            <p14:sldId id="2147480771"/>
            <p14:sldId id="2147482232"/>
            <p14:sldId id="2147480780"/>
            <p14:sldId id="2147480143"/>
            <p14:sldId id="342"/>
            <p14:sldId id="356"/>
            <p14:sldId id="2147480773"/>
            <p14:sldId id="2147480204"/>
            <p14:sldId id="2147480203"/>
            <p14:sldId id="2147480788"/>
            <p14:sldId id="2147480772"/>
            <p14:sldId id="2147479960"/>
            <p14:sldId id="2147479559"/>
            <p14:sldId id="2147480218"/>
            <p14:sldId id="2147480214"/>
          </p14:sldIdLst>
        </p14:section>
        <p14:section name="Part 2" id="{5FF2169B-11DB-441B-A5E1-DE02119822D6}">
          <p14:sldIdLst>
            <p14:sldId id="2147482225"/>
            <p14:sldId id="2147480137"/>
            <p14:sldId id="2147480757"/>
            <p14:sldId id="2147480785"/>
            <p14:sldId id="2147482230"/>
            <p14:sldId id="2147482231"/>
            <p14:sldId id="2147482130"/>
            <p14:sldId id="2147480807"/>
            <p14:sldId id="2147480774"/>
            <p14:sldId id="2147480151"/>
            <p14:sldId id="268"/>
            <p14:sldId id="2147482242"/>
            <p14:sldId id="2147482243"/>
            <p14:sldId id="214747952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08F64F-145D-378B-6AFC-47CFD05C7552}" name="Cedric Vidal" initials="CV" userId="S::cedricvidal@microsoft.com::0942ebd5-1ebf-4c2c-b94c-a4b753a9114e" providerId="AD"/>
  <p188:author id="{469CE1CC-7AD3-6653-F4A2-FA24F25771BC}" name="Marc Baiza" initials="MB" userId="S::marcbaiza@microsoft.com::9ac938fc-ca96-4b31-8331-7053e87a7d2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69803-94D7-4EF1-8772-1BB621D9563D}" v="3" dt="2024-12-05T23:05:18.2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62" autoAdjust="0"/>
  </p:normalViewPr>
  <p:slideViewPr>
    <p:cSldViewPr snapToGrid="0">
      <p:cViewPr varScale="1">
        <p:scale>
          <a:sx n="85" d="100"/>
          <a:sy n="85" d="100"/>
        </p:scale>
        <p:origin x="155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microsoft.com/office/2016/11/relationships/changesInfo" Target="changesInfos/changesInfo1.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61" Type="http://schemas.openxmlformats.org/officeDocument/2006/relationships/slide" Target="slides/slide5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elant Dieben" userId="24cdb533-2ca8-4341-b6bc-2d5c9d69e355" providerId="ADAL" clId="{00169803-94D7-4EF1-8772-1BB621D9563D}"/>
    <pc:docChg chg="undo custSel addSld delSld modSld sldOrd modSection">
      <pc:chgData name="Roelant Dieben" userId="24cdb533-2ca8-4341-b6bc-2d5c9d69e355" providerId="ADAL" clId="{00169803-94D7-4EF1-8772-1BB621D9563D}" dt="2024-12-05T23:07:54.139" v="584" actId="368"/>
      <pc:docMkLst>
        <pc:docMk/>
      </pc:docMkLst>
      <pc:sldChg chg="modNotes">
        <pc:chgData name="Roelant Dieben" userId="24cdb533-2ca8-4341-b6bc-2d5c9d69e355" providerId="ADAL" clId="{00169803-94D7-4EF1-8772-1BB621D9563D}" dt="2024-12-05T23:07:53.928" v="496" actId="368"/>
        <pc:sldMkLst>
          <pc:docMk/>
          <pc:sldMk cId="1905402985" sldId="256"/>
        </pc:sldMkLst>
      </pc:sldChg>
      <pc:sldChg chg="modNotes">
        <pc:chgData name="Roelant Dieben" userId="24cdb533-2ca8-4341-b6bc-2d5c9d69e355" providerId="ADAL" clId="{00169803-94D7-4EF1-8772-1BB621D9563D}" dt="2024-12-05T23:07:53.928" v="500" actId="368"/>
        <pc:sldMkLst>
          <pc:docMk/>
          <pc:sldMk cId="3620893920" sldId="257"/>
        </pc:sldMkLst>
      </pc:sldChg>
      <pc:sldChg chg="modNotes">
        <pc:chgData name="Roelant Dieben" userId="24cdb533-2ca8-4341-b6bc-2d5c9d69e355" providerId="ADAL" clId="{00169803-94D7-4EF1-8772-1BB621D9563D}" dt="2024-12-05T23:07:53.944" v="502" actId="368"/>
        <pc:sldMkLst>
          <pc:docMk/>
          <pc:sldMk cId="2580268498" sldId="258"/>
        </pc:sldMkLst>
      </pc:sldChg>
      <pc:sldChg chg="modNotes">
        <pc:chgData name="Roelant Dieben" userId="24cdb533-2ca8-4341-b6bc-2d5c9d69e355" providerId="ADAL" clId="{00169803-94D7-4EF1-8772-1BB621D9563D}" dt="2024-12-05T23:07:53.944" v="504" actId="368"/>
        <pc:sldMkLst>
          <pc:docMk/>
          <pc:sldMk cId="3185321274" sldId="260"/>
        </pc:sldMkLst>
      </pc:sldChg>
      <pc:sldChg chg="modNotes">
        <pc:chgData name="Roelant Dieben" userId="24cdb533-2ca8-4341-b6bc-2d5c9d69e355" providerId="ADAL" clId="{00169803-94D7-4EF1-8772-1BB621D9563D}" dt="2024-12-05T23:07:53.898" v="478" actId="368"/>
        <pc:sldMkLst>
          <pc:docMk/>
          <pc:sldMk cId="1366952584" sldId="261"/>
        </pc:sldMkLst>
      </pc:sldChg>
      <pc:sldChg chg="modNotes">
        <pc:chgData name="Roelant Dieben" userId="24cdb533-2ca8-4341-b6bc-2d5c9d69e355" providerId="ADAL" clId="{00169803-94D7-4EF1-8772-1BB621D9563D}" dt="2024-12-05T23:07:53.898" v="480" actId="368"/>
        <pc:sldMkLst>
          <pc:docMk/>
          <pc:sldMk cId="2243643404" sldId="263"/>
        </pc:sldMkLst>
      </pc:sldChg>
      <pc:sldChg chg="modNotes">
        <pc:chgData name="Roelant Dieben" userId="24cdb533-2ca8-4341-b6bc-2d5c9d69e355" providerId="ADAL" clId="{00169803-94D7-4EF1-8772-1BB621D9563D}" dt="2024-12-05T23:07:53.898" v="482" actId="368"/>
        <pc:sldMkLst>
          <pc:docMk/>
          <pc:sldMk cId="2861820478" sldId="264"/>
        </pc:sldMkLst>
      </pc:sldChg>
      <pc:sldChg chg="modNotes">
        <pc:chgData name="Roelant Dieben" userId="24cdb533-2ca8-4341-b6bc-2d5c9d69e355" providerId="ADAL" clId="{00169803-94D7-4EF1-8772-1BB621D9563D}" dt="2024-12-05T23:07:53.913" v="484" actId="368"/>
        <pc:sldMkLst>
          <pc:docMk/>
          <pc:sldMk cId="900635317" sldId="265"/>
        </pc:sldMkLst>
      </pc:sldChg>
      <pc:sldChg chg="modNotes">
        <pc:chgData name="Roelant Dieben" userId="24cdb533-2ca8-4341-b6bc-2d5c9d69e355" providerId="ADAL" clId="{00169803-94D7-4EF1-8772-1BB621D9563D}" dt="2024-12-05T23:07:53.913" v="486" actId="368"/>
        <pc:sldMkLst>
          <pc:docMk/>
          <pc:sldMk cId="2172324282" sldId="266"/>
        </pc:sldMkLst>
      </pc:sldChg>
      <pc:sldChg chg="modNotes">
        <pc:chgData name="Roelant Dieben" userId="24cdb533-2ca8-4341-b6bc-2d5c9d69e355" providerId="ADAL" clId="{00169803-94D7-4EF1-8772-1BB621D9563D}" dt="2024-12-05T23:07:53.913" v="488" actId="368"/>
        <pc:sldMkLst>
          <pc:docMk/>
          <pc:sldMk cId="2178724778" sldId="267"/>
        </pc:sldMkLst>
      </pc:sldChg>
      <pc:sldChg chg="ord modNotes">
        <pc:chgData name="Roelant Dieben" userId="24cdb533-2ca8-4341-b6bc-2d5c9d69e355" providerId="ADAL" clId="{00169803-94D7-4EF1-8772-1BB621D9563D}" dt="2024-12-05T23:07:54.139" v="584" actId="368"/>
        <pc:sldMkLst>
          <pc:docMk/>
          <pc:sldMk cId="2032560964" sldId="268"/>
        </pc:sldMkLst>
      </pc:sldChg>
      <pc:sldChg chg="modNotes">
        <pc:chgData name="Roelant Dieben" userId="24cdb533-2ca8-4341-b6bc-2d5c9d69e355" providerId="ADAL" clId="{00169803-94D7-4EF1-8772-1BB621D9563D}" dt="2024-12-05T23:07:53.913" v="490" actId="368"/>
        <pc:sldMkLst>
          <pc:docMk/>
          <pc:sldMk cId="895381721" sldId="269"/>
        </pc:sldMkLst>
      </pc:sldChg>
      <pc:sldChg chg="modNotes">
        <pc:chgData name="Roelant Dieben" userId="24cdb533-2ca8-4341-b6bc-2d5c9d69e355" providerId="ADAL" clId="{00169803-94D7-4EF1-8772-1BB621D9563D}" dt="2024-12-05T23:07:53.928" v="492" actId="368"/>
        <pc:sldMkLst>
          <pc:docMk/>
          <pc:sldMk cId="1062775754" sldId="270"/>
        </pc:sldMkLst>
      </pc:sldChg>
      <pc:sldChg chg="modNotes">
        <pc:chgData name="Roelant Dieben" userId="24cdb533-2ca8-4341-b6bc-2d5c9d69e355" providerId="ADAL" clId="{00169803-94D7-4EF1-8772-1BB621D9563D}" dt="2024-12-05T23:07:53.928" v="498" actId="368"/>
        <pc:sldMkLst>
          <pc:docMk/>
          <pc:sldMk cId="2463300773" sldId="272"/>
        </pc:sldMkLst>
      </pc:sldChg>
      <pc:sldChg chg="modNotes">
        <pc:chgData name="Roelant Dieben" userId="24cdb533-2ca8-4341-b6bc-2d5c9d69e355" providerId="ADAL" clId="{00169803-94D7-4EF1-8772-1BB621D9563D}" dt="2024-12-05T23:07:53.944" v="506" actId="368"/>
        <pc:sldMkLst>
          <pc:docMk/>
          <pc:sldMk cId="535321506" sldId="273"/>
        </pc:sldMkLst>
      </pc:sldChg>
      <pc:sldChg chg="modNotes">
        <pc:chgData name="Roelant Dieben" userId="24cdb533-2ca8-4341-b6bc-2d5c9d69e355" providerId="ADAL" clId="{00169803-94D7-4EF1-8772-1BB621D9563D}" dt="2024-12-05T23:07:53.944" v="508" actId="368"/>
        <pc:sldMkLst>
          <pc:docMk/>
          <pc:sldMk cId="2474546757" sldId="274"/>
        </pc:sldMkLst>
      </pc:sldChg>
      <pc:sldChg chg="modNotes">
        <pc:chgData name="Roelant Dieben" userId="24cdb533-2ca8-4341-b6bc-2d5c9d69e355" providerId="ADAL" clId="{00169803-94D7-4EF1-8772-1BB621D9563D}" dt="2024-12-05T23:07:53.960" v="510" actId="368"/>
        <pc:sldMkLst>
          <pc:docMk/>
          <pc:sldMk cId="2797303956" sldId="276"/>
        </pc:sldMkLst>
      </pc:sldChg>
      <pc:sldChg chg="modNotes">
        <pc:chgData name="Roelant Dieben" userId="24cdb533-2ca8-4341-b6bc-2d5c9d69e355" providerId="ADAL" clId="{00169803-94D7-4EF1-8772-1BB621D9563D}" dt="2024-12-05T23:07:53.960" v="512" actId="368"/>
        <pc:sldMkLst>
          <pc:docMk/>
          <pc:sldMk cId="2800684210" sldId="277"/>
        </pc:sldMkLst>
      </pc:sldChg>
      <pc:sldChg chg="modNotes">
        <pc:chgData name="Roelant Dieben" userId="24cdb533-2ca8-4341-b6bc-2d5c9d69e355" providerId="ADAL" clId="{00169803-94D7-4EF1-8772-1BB621D9563D}" dt="2024-12-05T23:07:53.966" v="516" actId="368"/>
        <pc:sldMkLst>
          <pc:docMk/>
          <pc:sldMk cId="3670740824" sldId="278"/>
        </pc:sldMkLst>
      </pc:sldChg>
      <pc:sldChg chg="modNotes">
        <pc:chgData name="Roelant Dieben" userId="24cdb533-2ca8-4341-b6bc-2d5c9d69e355" providerId="ADAL" clId="{00169803-94D7-4EF1-8772-1BB621D9563D}" dt="2024-12-05T23:07:53.966" v="514" actId="368"/>
        <pc:sldMkLst>
          <pc:docMk/>
          <pc:sldMk cId="628436222" sldId="279"/>
        </pc:sldMkLst>
      </pc:sldChg>
      <pc:sldChg chg="modNotes">
        <pc:chgData name="Roelant Dieben" userId="24cdb533-2ca8-4341-b6bc-2d5c9d69e355" providerId="ADAL" clId="{00169803-94D7-4EF1-8772-1BB621D9563D}" dt="2024-12-05T23:07:53.966" v="518" actId="368"/>
        <pc:sldMkLst>
          <pc:docMk/>
          <pc:sldMk cId="1071550239" sldId="281"/>
        </pc:sldMkLst>
      </pc:sldChg>
      <pc:sldChg chg="modNotes">
        <pc:chgData name="Roelant Dieben" userId="24cdb533-2ca8-4341-b6bc-2d5c9d69e355" providerId="ADAL" clId="{00169803-94D7-4EF1-8772-1BB621D9563D}" dt="2024-12-05T23:07:53.966" v="520" actId="368"/>
        <pc:sldMkLst>
          <pc:docMk/>
          <pc:sldMk cId="740338621" sldId="282"/>
        </pc:sldMkLst>
      </pc:sldChg>
      <pc:sldChg chg="modNotes">
        <pc:chgData name="Roelant Dieben" userId="24cdb533-2ca8-4341-b6bc-2d5c9d69e355" providerId="ADAL" clId="{00169803-94D7-4EF1-8772-1BB621D9563D}" dt="2024-12-05T23:07:53.976" v="524" actId="368"/>
        <pc:sldMkLst>
          <pc:docMk/>
          <pc:sldMk cId="3554892210" sldId="283"/>
        </pc:sldMkLst>
      </pc:sldChg>
      <pc:sldChg chg="modNotes">
        <pc:chgData name="Roelant Dieben" userId="24cdb533-2ca8-4341-b6bc-2d5c9d69e355" providerId="ADAL" clId="{00169803-94D7-4EF1-8772-1BB621D9563D}" dt="2024-12-05T23:07:53.976" v="522" actId="368"/>
        <pc:sldMkLst>
          <pc:docMk/>
          <pc:sldMk cId="2938272522" sldId="285"/>
        </pc:sldMkLst>
      </pc:sldChg>
      <pc:sldChg chg="modNotes">
        <pc:chgData name="Roelant Dieben" userId="24cdb533-2ca8-4341-b6bc-2d5c9d69e355" providerId="ADAL" clId="{00169803-94D7-4EF1-8772-1BB621D9563D}" dt="2024-12-05T23:07:53.976" v="526" actId="368"/>
        <pc:sldMkLst>
          <pc:docMk/>
          <pc:sldMk cId="3120569847" sldId="286"/>
        </pc:sldMkLst>
      </pc:sldChg>
      <pc:sldChg chg="add ord modNotes">
        <pc:chgData name="Roelant Dieben" userId="24cdb533-2ca8-4341-b6bc-2d5c9d69e355" providerId="ADAL" clId="{00169803-94D7-4EF1-8772-1BB621D9563D}" dt="2024-12-05T23:07:53.898" v="476" actId="368"/>
        <pc:sldMkLst>
          <pc:docMk/>
          <pc:sldMk cId="2978719330" sldId="297"/>
        </pc:sldMkLst>
      </pc:sldChg>
      <pc:sldChg chg="modNotes">
        <pc:chgData name="Roelant Dieben" userId="24cdb533-2ca8-4341-b6bc-2d5c9d69e355" providerId="ADAL" clId="{00169803-94D7-4EF1-8772-1BB621D9563D}" dt="2024-12-05T23:07:54.029" v="546" actId="368"/>
        <pc:sldMkLst>
          <pc:docMk/>
          <pc:sldMk cId="1644626494" sldId="342"/>
        </pc:sldMkLst>
      </pc:sldChg>
      <pc:sldChg chg="modNotes">
        <pc:chgData name="Roelant Dieben" userId="24cdb533-2ca8-4341-b6bc-2d5c9d69e355" providerId="ADAL" clId="{00169803-94D7-4EF1-8772-1BB621D9563D}" dt="2024-12-05T23:07:54.029" v="548" actId="368"/>
        <pc:sldMkLst>
          <pc:docMk/>
          <pc:sldMk cId="2901593713" sldId="356"/>
        </pc:sldMkLst>
      </pc:sldChg>
      <pc:sldChg chg="addSp delSp modSp mod">
        <pc:chgData name="Roelant Dieben" userId="24cdb533-2ca8-4341-b6bc-2d5c9d69e355" providerId="ADAL" clId="{00169803-94D7-4EF1-8772-1BB621D9563D}" dt="2024-12-05T23:04:24.951" v="428" actId="20577"/>
        <pc:sldMkLst>
          <pc:docMk/>
          <pc:sldMk cId="3484026790" sldId="2147479524"/>
        </pc:sldMkLst>
        <pc:spChg chg="mod">
          <ac:chgData name="Roelant Dieben" userId="24cdb533-2ca8-4341-b6bc-2d5c9d69e355" providerId="ADAL" clId="{00169803-94D7-4EF1-8772-1BB621D9563D}" dt="2024-12-05T23:00:25.529" v="3" actId="1076"/>
          <ac:spMkLst>
            <pc:docMk/>
            <pc:sldMk cId="3484026790" sldId="2147479524"/>
            <ac:spMk id="6" creationId="{8019D641-A151-8B2C-C2AA-6F9763FD26A1}"/>
          </ac:spMkLst>
        </pc:spChg>
        <pc:spChg chg="mod">
          <ac:chgData name="Roelant Dieben" userId="24cdb533-2ca8-4341-b6bc-2d5c9d69e355" providerId="ADAL" clId="{00169803-94D7-4EF1-8772-1BB621D9563D}" dt="2024-12-05T23:01:51.112" v="150" actId="20577"/>
          <ac:spMkLst>
            <pc:docMk/>
            <pc:sldMk cId="3484026790" sldId="2147479524"/>
            <ac:spMk id="9" creationId="{00981E5C-62BA-BC86-E757-DC6E14D8B45B}"/>
          </ac:spMkLst>
        </pc:spChg>
        <pc:graphicFrameChg chg="modGraphic">
          <ac:chgData name="Roelant Dieben" userId="24cdb533-2ca8-4341-b6bc-2d5c9d69e355" providerId="ADAL" clId="{00169803-94D7-4EF1-8772-1BB621D9563D}" dt="2024-12-05T23:04:24.951" v="428" actId="20577"/>
          <ac:graphicFrameMkLst>
            <pc:docMk/>
            <pc:sldMk cId="3484026790" sldId="2147479524"/>
            <ac:graphicFrameMk id="7" creationId="{56A68576-ED5E-AEB1-693D-C5F5C5C5A04B}"/>
          </ac:graphicFrameMkLst>
        </pc:graphicFrameChg>
        <pc:picChg chg="mod">
          <ac:chgData name="Roelant Dieben" userId="24cdb533-2ca8-4341-b6bc-2d5c9d69e355" providerId="ADAL" clId="{00169803-94D7-4EF1-8772-1BB621D9563D}" dt="2024-12-05T23:01:16.267" v="26" actId="14826"/>
          <ac:picMkLst>
            <pc:docMk/>
            <pc:sldMk cId="3484026790" sldId="2147479524"/>
            <ac:picMk id="4" creationId="{52B3B02E-F8AE-F008-0F32-F856E0EC8B13}"/>
          </ac:picMkLst>
        </pc:picChg>
        <pc:picChg chg="add del mod">
          <ac:chgData name="Roelant Dieben" userId="24cdb533-2ca8-4341-b6bc-2d5c9d69e355" providerId="ADAL" clId="{00169803-94D7-4EF1-8772-1BB621D9563D}" dt="2024-12-05T23:01:10.223" v="25" actId="21"/>
          <ac:picMkLst>
            <pc:docMk/>
            <pc:sldMk cId="3484026790" sldId="2147479524"/>
            <ac:picMk id="5" creationId="{A7DE7F8C-890E-B101-B2E6-9215009F6C1B}"/>
          </ac:picMkLst>
        </pc:picChg>
      </pc:sldChg>
      <pc:sldChg chg="modNotes">
        <pc:chgData name="Roelant Dieben" userId="24cdb533-2ca8-4341-b6bc-2d5c9d69e355" providerId="ADAL" clId="{00169803-94D7-4EF1-8772-1BB621D9563D}" dt="2024-12-05T23:07:54.066" v="560" actId="368"/>
        <pc:sldMkLst>
          <pc:docMk/>
          <pc:sldMk cId="2501984064" sldId="2147479559"/>
        </pc:sldMkLst>
      </pc:sldChg>
      <pc:sldChg chg="modNotes">
        <pc:chgData name="Roelant Dieben" userId="24cdb533-2ca8-4341-b6bc-2d5c9d69e355" providerId="ADAL" clId="{00169803-94D7-4EF1-8772-1BB621D9563D}" dt="2024-12-05T23:07:54.060" v="558" actId="368"/>
        <pc:sldMkLst>
          <pc:docMk/>
          <pc:sldMk cId="3018478191" sldId="2147479960"/>
        </pc:sldMkLst>
      </pc:sldChg>
      <pc:sldChg chg="modNotes">
        <pc:chgData name="Roelant Dieben" userId="24cdb533-2ca8-4341-b6bc-2d5c9d69e355" providerId="ADAL" clId="{00169803-94D7-4EF1-8772-1BB621D9563D}" dt="2024-12-05T23:07:54.012" v="536" actId="368"/>
        <pc:sldMkLst>
          <pc:docMk/>
          <pc:sldMk cId="1825672219" sldId="2147480063"/>
        </pc:sldMkLst>
      </pc:sldChg>
      <pc:sldChg chg="modNotes">
        <pc:chgData name="Roelant Dieben" userId="24cdb533-2ca8-4341-b6bc-2d5c9d69e355" providerId="ADAL" clId="{00169803-94D7-4EF1-8772-1BB621D9563D}" dt="2024-12-05T23:07:54.092" v="568" actId="368"/>
        <pc:sldMkLst>
          <pc:docMk/>
          <pc:sldMk cId="2190435447" sldId="2147480137"/>
        </pc:sldMkLst>
      </pc:sldChg>
      <pc:sldChg chg="modNotes">
        <pc:chgData name="Roelant Dieben" userId="24cdb533-2ca8-4341-b6bc-2d5c9d69e355" providerId="ADAL" clId="{00169803-94D7-4EF1-8772-1BB621D9563D}" dt="2024-12-05T23:07:54.029" v="544" actId="368"/>
        <pc:sldMkLst>
          <pc:docMk/>
          <pc:sldMk cId="1646044835" sldId="2147480143"/>
        </pc:sldMkLst>
      </pc:sldChg>
      <pc:sldChg chg="modNotes">
        <pc:chgData name="Roelant Dieben" userId="24cdb533-2ca8-4341-b6bc-2d5c9d69e355" providerId="ADAL" clId="{00169803-94D7-4EF1-8772-1BB621D9563D}" dt="2024-12-05T23:07:54.139" v="582" actId="368"/>
        <pc:sldMkLst>
          <pc:docMk/>
          <pc:sldMk cId="3833035685" sldId="2147480151"/>
        </pc:sldMkLst>
      </pc:sldChg>
      <pc:sldChg chg="modNotes">
        <pc:chgData name="Roelant Dieben" userId="24cdb533-2ca8-4341-b6bc-2d5c9d69e355" providerId="ADAL" clId="{00169803-94D7-4EF1-8772-1BB621D9563D}" dt="2024-12-05T23:07:54.044" v="554" actId="368"/>
        <pc:sldMkLst>
          <pc:docMk/>
          <pc:sldMk cId="3304485119" sldId="2147480203"/>
        </pc:sldMkLst>
      </pc:sldChg>
      <pc:sldChg chg="modNotes">
        <pc:chgData name="Roelant Dieben" userId="24cdb533-2ca8-4341-b6bc-2d5c9d69e355" providerId="ADAL" clId="{00169803-94D7-4EF1-8772-1BB621D9563D}" dt="2024-12-05T23:07:54.044" v="552" actId="368"/>
        <pc:sldMkLst>
          <pc:docMk/>
          <pc:sldMk cId="3274793516" sldId="2147480204"/>
        </pc:sldMkLst>
      </pc:sldChg>
      <pc:sldChg chg="modNotes">
        <pc:chgData name="Roelant Dieben" userId="24cdb533-2ca8-4341-b6bc-2d5c9d69e355" providerId="ADAL" clId="{00169803-94D7-4EF1-8772-1BB621D9563D}" dt="2024-12-05T23:07:54.076" v="564" actId="368"/>
        <pc:sldMkLst>
          <pc:docMk/>
          <pc:sldMk cId="2302875140" sldId="2147480214"/>
        </pc:sldMkLst>
      </pc:sldChg>
      <pc:sldChg chg="modNotes">
        <pc:chgData name="Roelant Dieben" userId="24cdb533-2ca8-4341-b6bc-2d5c9d69e355" providerId="ADAL" clId="{00169803-94D7-4EF1-8772-1BB621D9563D}" dt="2024-12-05T23:07:54.013" v="538" actId="368"/>
        <pc:sldMkLst>
          <pc:docMk/>
          <pc:sldMk cId="4264044110" sldId="2147480215"/>
        </pc:sldMkLst>
      </pc:sldChg>
      <pc:sldChg chg="modNotes">
        <pc:chgData name="Roelant Dieben" userId="24cdb533-2ca8-4341-b6bc-2d5c9d69e355" providerId="ADAL" clId="{00169803-94D7-4EF1-8772-1BB621D9563D}" dt="2024-12-05T23:07:53.991" v="528" actId="368"/>
        <pc:sldMkLst>
          <pc:docMk/>
          <pc:sldMk cId="296185719" sldId="2147480217"/>
        </pc:sldMkLst>
      </pc:sldChg>
      <pc:sldChg chg="modNotes">
        <pc:chgData name="Roelant Dieben" userId="24cdb533-2ca8-4341-b6bc-2d5c9d69e355" providerId="ADAL" clId="{00169803-94D7-4EF1-8772-1BB621D9563D}" dt="2024-12-05T23:07:54.066" v="562" actId="368"/>
        <pc:sldMkLst>
          <pc:docMk/>
          <pc:sldMk cId="2242409973" sldId="2147480218"/>
        </pc:sldMkLst>
      </pc:sldChg>
      <pc:sldChg chg="modNotes">
        <pc:chgData name="Roelant Dieben" userId="24cdb533-2ca8-4341-b6bc-2d5c9d69e355" providerId="ADAL" clId="{00169803-94D7-4EF1-8772-1BB621D9563D}" dt="2024-12-05T23:07:54.107" v="570" actId="368"/>
        <pc:sldMkLst>
          <pc:docMk/>
          <pc:sldMk cId="3997817330" sldId="2147480757"/>
        </pc:sldMkLst>
      </pc:sldChg>
      <pc:sldChg chg="modNotes">
        <pc:chgData name="Roelant Dieben" userId="24cdb533-2ca8-4341-b6bc-2d5c9d69e355" providerId="ADAL" clId="{00169803-94D7-4EF1-8772-1BB621D9563D}" dt="2024-12-05T23:07:54.013" v="540" actId="368"/>
        <pc:sldMkLst>
          <pc:docMk/>
          <pc:sldMk cId="2403867018" sldId="2147480771"/>
        </pc:sldMkLst>
      </pc:sldChg>
      <pc:sldChg chg="modNotes">
        <pc:chgData name="Roelant Dieben" userId="24cdb533-2ca8-4341-b6bc-2d5c9d69e355" providerId="ADAL" clId="{00169803-94D7-4EF1-8772-1BB621D9563D}" dt="2024-12-05T23:07:54.044" v="556" actId="368"/>
        <pc:sldMkLst>
          <pc:docMk/>
          <pc:sldMk cId="4202859257" sldId="2147480772"/>
        </pc:sldMkLst>
      </pc:sldChg>
      <pc:sldChg chg="modNotes">
        <pc:chgData name="Roelant Dieben" userId="24cdb533-2ca8-4341-b6bc-2d5c9d69e355" providerId="ADAL" clId="{00169803-94D7-4EF1-8772-1BB621D9563D}" dt="2024-12-05T23:07:54.044" v="550" actId="368"/>
        <pc:sldMkLst>
          <pc:docMk/>
          <pc:sldMk cId="3606436088" sldId="2147480773"/>
        </pc:sldMkLst>
      </pc:sldChg>
      <pc:sldChg chg="modNotes">
        <pc:chgData name="Roelant Dieben" userId="24cdb533-2ca8-4341-b6bc-2d5c9d69e355" providerId="ADAL" clId="{00169803-94D7-4EF1-8772-1BB621D9563D}" dt="2024-12-05T23:07:54.139" v="580" actId="368"/>
        <pc:sldMkLst>
          <pc:docMk/>
          <pc:sldMk cId="405538371" sldId="2147480774"/>
        </pc:sldMkLst>
      </pc:sldChg>
      <pc:sldChg chg="modNotes">
        <pc:chgData name="Roelant Dieben" userId="24cdb533-2ca8-4341-b6bc-2d5c9d69e355" providerId="ADAL" clId="{00169803-94D7-4EF1-8772-1BB621D9563D}" dt="2024-12-05T23:07:54.114" v="572" actId="368"/>
        <pc:sldMkLst>
          <pc:docMk/>
          <pc:sldMk cId="4137209637" sldId="2147480785"/>
        </pc:sldMkLst>
      </pc:sldChg>
      <pc:sldChg chg="modNotes">
        <pc:chgData name="Roelant Dieben" userId="24cdb533-2ca8-4341-b6bc-2d5c9d69e355" providerId="ADAL" clId="{00169803-94D7-4EF1-8772-1BB621D9563D}" dt="2024-12-05T23:07:54.126" v="578" actId="368"/>
        <pc:sldMkLst>
          <pc:docMk/>
          <pc:sldMk cId="3521421122" sldId="2147480807"/>
        </pc:sldMkLst>
      </pc:sldChg>
      <pc:sldChg chg="modNotes">
        <pc:chgData name="Roelant Dieben" userId="24cdb533-2ca8-4341-b6bc-2d5c9d69e355" providerId="ADAL" clId="{00169803-94D7-4EF1-8772-1BB621D9563D}" dt="2024-12-05T23:07:54.126" v="576" actId="368"/>
        <pc:sldMkLst>
          <pc:docMk/>
          <pc:sldMk cId="2068362487" sldId="2147482130"/>
        </pc:sldMkLst>
      </pc:sldChg>
      <pc:sldChg chg="modNotes">
        <pc:chgData name="Roelant Dieben" userId="24cdb533-2ca8-4341-b6bc-2d5c9d69e355" providerId="ADAL" clId="{00169803-94D7-4EF1-8772-1BB621D9563D}" dt="2024-12-05T23:07:54.076" v="566" actId="368"/>
        <pc:sldMkLst>
          <pc:docMk/>
          <pc:sldMk cId="2826284102" sldId="2147482225"/>
        </pc:sldMkLst>
      </pc:sldChg>
      <pc:sldChg chg="modNotes">
        <pc:chgData name="Roelant Dieben" userId="24cdb533-2ca8-4341-b6bc-2d5c9d69e355" providerId="ADAL" clId="{00169803-94D7-4EF1-8772-1BB621D9563D}" dt="2024-12-05T23:07:53.991" v="530" actId="368"/>
        <pc:sldMkLst>
          <pc:docMk/>
          <pc:sldMk cId="772608982" sldId="2147482227"/>
        </pc:sldMkLst>
      </pc:sldChg>
      <pc:sldChg chg="modNotes">
        <pc:chgData name="Roelant Dieben" userId="24cdb533-2ca8-4341-b6bc-2d5c9d69e355" providerId="ADAL" clId="{00169803-94D7-4EF1-8772-1BB621D9563D}" dt="2024-12-05T23:07:53.991" v="532" actId="368"/>
        <pc:sldMkLst>
          <pc:docMk/>
          <pc:sldMk cId="4217712883" sldId="2147482228"/>
        </pc:sldMkLst>
      </pc:sldChg>
      <pc:sldChg chg="modNotes">
        <pc:chgData name="Roelant Dieben" userId="24cdb533-2ca8-4341-b6bc-2d5c9d69e355" providerId="ADAL" clId="{00169803-94D7-4EF1-8772-1BB621D9563D}" dt="2024-12-05T23:07:53.991" v="534" actId="368"/>
        <pc:sldMkLst>
          <pc:docMk/>
          <pc:sldMk cId="561357828" sldId="2147482229"/>
        </pc:sldMkLst>
      </pc:sldChg>
      <pc:sldChg chg="modNotes">
        <pc:chgData name="Roelant Dieben" userId="24cdb533-2ca8-4341-b6bc-2d5c9d69e355" providerId="ADAL" clId="{00169803-94D7-4EF1-8772-1BB621D9563D}" dt="2024-12-05T23:07:54.114" v="574" actId="368"/>
        <pc:sldMkLst>
          <pc:docMk/>
          <pc:sldMk cId="758517373" sldId="2147482230"/>
        </pc:sldMkLst>
      </pc:sldChg>
      <pc:sldChg chg="modNotes">
        <pc:chgData name="Roelant Dieben" userId="24cdb533-2ca8-4341-b6bc-2d5c9d69e355" providerId="ADAL" clId="{00169803-94D7-4EF1-8772-1BB621D9563D}" dt="2024-12-05T23:07:54.013" v="542" actId="368"/>
        <pc:sldMkLst>
          <pc:docMk/>
          <pc:sldMk cId="266361971" sldId="2147482232"/>
        </pc:sldMkLst>
      </pc:sldChg>
      <pc:sldChg chg="modNotes">
        <pc:chgData name="Roelant Dieben" userId="24cdb533-2ca8-4341-b6bc-2d5c9d69e355" providerId="ADAL" clId="{00169803-94D7-4EF1-8772-1BB621D9563D}" dt="2024-12-05T23:07:53.928" v="494" actId="368"/>
        <pc:sldMkLst>
          <pc:docMk/>
          <pc:sldMk cId="3098583659" sldId="2147482240"/>
        </pc:sldMkLst>
      </pc:sldChg>
      <pc:sldChg chg="ord">
        <pc:chgData name="Roelant Dieben" userId="24cdb533-2ca8-4341-b6bc-2d5c9d69e355" providerId="ADAL" clId="{00169803-94D7-4EF1-8772-1BB621D9563D}" dt="2024-12-05T23:04:45.704" v="430"/>
        <pc:sldMkLst>
          <pc:docMk/>
          <pc:sldMk cId="2438850562" sldId="2147482242"/>
        </pc:sldMkLst>
      </pc:sldChg>
      <pc:sldChg chg="ord">
        <pc:chgData name="Roelant Dieben" userId="24cdb533-2ca8-4341-b6bc-2d5c9d69e355" providerId="ADAL" clId="{00169803-94D7-4EF1-8772-1BB621D9563D}" dt="2024-12-05T23:04:45.704" v="430"/>
        <pc:sldMkLst>
          <pc:docMk/>
          <pc:sldMk cId="2073657639" sldId="2147482243"/>
        </pc:sldMkLst>
      </pc:sldChg>
      <pc:sldChg chg="modSp add mod ord">
        <pc:chgData name="Roelant Dieben" userId="24cdb533-2ca8-4341-b6bc-2d5c9d69e355" providerId="ADAL" clId="{00169803-94D7-4EF1-8772-1BB621D9563D}" dt="2024-12-05T23:05:32.898" v="474" actId="20577"/>
        <pc:sldMkLst>
          <pc:docMk/>
          <pc:sldMk cId="3138416608" sldId="2147482244"/>
        </pc:sldMkLst>
        <pc:spChg chg="mod">
          <ac:chgData name="Roelant Dieben" userId="24cdb533-2ca8-4341-b6bc-2d5c9d69e355" providerId="ADAL" clId="{00169803-94D7-4EF1-8772-1BB621D9563D}" dt="2024-12-05T23:05:32.898" v="474" actId="20577"/>
          <ac:spMkLst>
            <pc:docMk/>
            <pc:sldMk cId="3138416608" sldId="2147482244"/>
            <ac:spMk id="3" creationId="{93E8E93C-F0CB-8A86-E80F-1440D094C71E}"/>
          </ac:spMkLst>
        </pc:spChg>
      </pc:sldChg>
      <pc:sldChg chg="del">
        <pc:chgData name="Roelant Dieben" userId="24cdb533-2ca8-4341-b6bc-2d5c9d69e355" providerId="ADAL" clId="{00169803-94D7-4EF1-8772-1BB621D9563D}" dt="2024-12-05T22:58:47.714" v="1" actId="47"/>
        <pc:sldMkLst>
          <pc:docMk/>
          <pc:sldMk cId="3216687432" sldId="2147482244"/>
        </pc:sldMkLst>
      </pc:sldChg>
    </pc:docChg>
  </pc:docChgLst>
  <pc:docChgLst>
    <pc:chgData name="Roelant Dieben" userId="0574f448dbdbf4e7" providerId="LiveId" clId="{235D7B13-1CFE-403F-8C6D-D674A474DB09}"/>
    <pc:docChg chg="modShowInfo">
      <pc:chgData name="Roelant Dieben" userId="0574f448dbdbf4e7" providerId="LiveId" clId="{235D7B13-1CFE-403F-8C6D-D674A474DB09}" dt="2024-10-07T09:12:14.733" v="0" actId="2744"/>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06/12/2024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1359-AE4D-C606-806F-ADD6204B1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DA338-8DB4-04A9-B4BF-4FD1FEF61E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450A1-4CB0-FFCE-E05C-0DBBE820CCC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6A339AF-9B45-B768-A114-3CDC81A40F9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F2039BF-9F50-3436-F836-C2A754902E2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9960F37-7701-EB1B-B89C-841AA65A0A7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493DD66-54AA-4C1B-8E85-27F985C5EB4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8552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10</a:t>
            </a:fld>
            <a:endParaRPr lang="en-US"/>
          </a:p>
        </p:txBody>
      </p:sp>
    </p:spTree>
    <p:extLst>
      <p:ext uri="{BB962C8B-B14F-4D97-AF65-F5344CB8AC3E}">
        <p14:creationId xmlns:p14="http://schemas.microsoft.com/office/powerpoint/2010/main" val="2998351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11</a:t>
            </a:fld>
            <a:endParaRPr lang="en-US"/>
          </a:p>
        </p:txBody>
      </p:sp>
    </p:spTree>
    <p:extLst>
      <p:ext uri="{BB962C8B-B14F-4D97-AF65-F5344CB8AC3E}">
        <p14:creationId xmlns:p14="http://schemas.microsoft.com/office/powerpoint/2010/main" val="7093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12</a:t>
            </a:fld>
            <a:endParaRPr lang="en-US"/>
          </a:p>
        </p:txBody>
      </p:sp>
    </p:spTree>
    <p:extLst>
      <p:ext uri="{BB962C8B-B14F-4D97-AF65-F5344CB8AC3E}">
        <p14:creationId xmlns:p14="http://schemas.microsoft.com/office/powerpoint/2010/main" val="3505716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13</a:t>
            </a:fld>
            <a:endParaRPr lang="en-US"/>
          </a:p>
        </p:txBody>
      </p:sp>
    </p:spTree>
    <p:extLst>
      <p:ext uri="{BB962C8B-B14F-4D97-AF65-F5344CB8AC3E}">
        <p14:creationId xmlns:p14="http://schemas.microsoft.com/office/powerpoint/2010/main" val="494544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14</a:t>
            </a:fld>
            <a:endParaRPr lang="en-US"/>
          </a:p>
        </p:txBody>
      </p:sp>
    </p:spTree>
    <p:extLst>
      <p:ext uri="{BB962C8B-B14F-4D97-AF65-F5344CB8AC3E}">
        <p14:creationId xmlns:p14="http://schemas.microsoft.com/office/powerpoint/2010/main" val="13594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15</a:t>
            </a:fld>
            <a:endParaRPr lang="en-US"/>
          </a:p>
        </p:txBody>
      </p:sp>
    </p:spTree>
    <p:extLst>
      <p:ext uri="{BB962C8B-B14F-4D97-AF65-F5344CB8AC3E}">
        <p14:creationId xmlns:p14="http://schemas.microsoft.com/office/powerpoint/2010/main" val="3393971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16</a:t>
            </a:fld>
            <a:endParaRPr lang="en-US"/>
          </a:p>
        </p:txBody>
      </p:sp>
    </p:spTree>
    <p:extLst>
      <p:ext uri="{BB962C8B-B14F-4D97-AF65-F5344CB8AC3E}">
        <p14:creationId xmlns:p14="http://schemas.microsoft.com/office/powerpoint/2010/main" val="750189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17</a:t>
            </a:fld>
            <a:endParaRPr lang="en-US"/>
          </a:p>
        </p:txBody>
      </p:sp>
    </p:spTree>
    <p:extLst>
      <p:ext uri="{BB962C8B-B14F-4D97-AF65-F5344CB8AC3E}">
        <p14:creationId xmlns:p14="http://schemas.microsoft.com/office/powerpoint/2010/main" val="4085226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18</a:t>
            </a:fld>
            <a:endParaRPr lang="en-US"/>
          </a:p>
        </p:txBody>
      </p:sp>
    </p:spTree>
    <p:extLst>
      <p:ext uri="{BB962C8B-B14F-4D97-AF65-F5344CB8AC3E}">
        <p14:creationId xmlns:p14="http://schemas.microsoft.com/office/powerpoint/2010/main" val="290613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19</a:t>
            </a:fld>
            <a:endParaRPr lang="en-US"/>
          </a:p>
        </p:txBody>
      </p:sp>
    </p:spTree>
    <p:extLst>
      <p:ext uri="{BB962C8B-B14F-4D97-AF65-F5344CB8AC3E}">
        <p14:creationId xmlns:p14="http://schemas.microsoft.com/office/powerpoint/2010/main" val="617000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6D43AF2-73A7-46ED-A5FC-DB743BEC8F13}" type="slidenum">
              <a:rPr lang="nl-NL" smtClean="0"/>
              <a:t>2</a:t>
            </a:fld>
            <a:endParaRPr lang="nl-NL"/>
          </a:p>
        </p:txBody>
      </p:sp>
    </p:spTree>
    <p:extLst>
      <p:ext uri="{BB962C8B-B14F-4D97-AF65-F5344CB8AC3E}">
        <p14:creationId xmlns:p14="http://schemas.microsoft.com/office/powerpoint/2010/main" val="261214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20</a:t>
            </a:fld>
            <a:endParaRPr lang="en-US"/>
          </a:p>
        </p:txBody>
      </p:sp>
    </p:spTree>
    <p:extLst>
      <p:ext uri="{BB962C8B-B14F-4D97-AF65-F5344CB8AC3E}">
        <p14:creationId xmlns:p14="http://schemas.microsoft.com/office/powerpoint/2010/main" val="2833336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21</a:t>
            </a:fld>
            <a:endParaRPr lang="en-US"/>
          </a:p>
        </p:txBody>
      </p:sp>
    </p:spTree>
    <p:extLst>
      <p:ext uri="{BB962C8B-B14F-4D97-AF65-F5344CB8AC3E}">
        <p14:creationId xmlns:p14="http://schemas.microsoft.com/office/powerpoint/2010/main" val="3505165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22</a:t>
            </a:fld>
            <a:endParaRPr lang="en-US"/>
          </a:p>
        </p:txBody>
      </p:sp>
    </p:spTree>
    <p:extLst>
      <p:ext uri="{BB962C8B-B14F-4D97-AF65-F5344CB8AC3E}">
        <p14:creationId xmlns:p14="http://schemas.microsoft.com/office/powerpoint/2010/main" val="2630273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23</a:t>
            </a:fld>
            <a:endParaRPr lang="en-US"/>
          </a:p>
        </p:txBody>
      </p:sp>
    </p:spTree>
    <p:extLst>
      <p:ext uri="{BB962C8B-B14F-4D97-AF65-F5344CB8AC3E}">
        <p14:creationId xmlns:p14="http://schemas.microsoft.com/office/powerpoint/2010/main" val="4116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24</a:t>
            </a:fld>
            <a:endParaRPr lang="en-US"/>
          </a:p>
        </p:txBody>
      </p:sp>
    </p:spTree>
    <p:extLst>
      <p:ext uri="{BB962C8B-B14F-4D97-AF65-F5344CB8AC3E}">
        <p14:creationId xmlns:p14="http://schemas.microsoft.com/office/powerpoint/2010/main" val="3523158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25</a:t>
            </a:fld>
            <a:endParaRPr lang="en-US"/>
          </a:p>
        </p:txBody>
      </p:sp>
    </p:spTree>
    <p:extLst>
      <p:ext uri="{BB962C8B-B14F-4D97-AF65-F5344CB8AC3E}">
        <p14:creationId xmlns:p14="http://schemas.microsoft.com/office/powerpoint/2010/main" val="2598576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26</a:t>
            </a:fld>
            <a:endParaRPr lang="en-US"/>
          </a:p>
        </p:txBody>
      </p:sp>
    </p:spTree>
    <p:extLst>
      <p:ext uri="{BB962C8B-B14F-4D97-AF65-F5344CB8AC3E}">
        <p14:creationId xmlns:p14="http://schemas.microsoft.com/office/powerpoint/2010/main" val="3945630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27</a:t>
            </a:fld>
            <a:endParaRPr lang="en-US"/>
          </a:p>
        </p:txBody>
      </p:sp>
    </p:spTree>
    <p:extLst>
      <p:ext uri="{BB962C8B-B14F-4D97-AF65-F5344CB8AC3E}">
        <p14:creationId xmlns:p14="http://schemas.microsoft.com/office/powerpoint/2010/main" val="3655911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28</a:t>
            </a:fld>
            <a:endParaRPr lang="en-US"/>
          </a:p>
        </p:txBody>
      </p:sp>
    </p:spTree>
    <p:extLst>
      <p:ext uri="{BB962C8B-B14F-4D97-AF65-F5344CB8AC3E}">
        <p14:creationId xmlns:p14="http://schemas.microsoft.com/office/powerpoint/2010/main" val="2944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29</a:t>
            </a:fld>
            <a:endParaRPr lang="en-US"/>
          </a:p>
        </p:txBody>
      </p:sp>
    </p:spTree>
    <p:extLst>
      <p:ext uri="{BB962C8B-B14F-4D97-AF65-F5344CB8AC3E}">
        <p14:creationId xmlns:p14="http://schemas.microsoft.com/office/powerpoint/2010/main" val="246826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3</a:t>
            </a:fld>
            <a:endParaRPr lang="en-US"/>
          </a:p>
        </p:txBody>
      </p:sp>
    </p:spTree>
    <p:extLst>
      <p:ext uri="{BB962C8B-B14F-4D97-AF65-F5344CB8AC3E}">
        <p14:creationId xmlns:p14="http://schemas.microsoft.com/office/powerpoint/2010/main" val="222729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30</a:t>
            </a:fld>
            <a:endParaRPr lang="en-US"/>
          </a:p>
        </p:txBody>
      </p:sp>
    </p:spTree>
    <p:extLst>
      <p:ext uri="{BB962C8B-B14F-4D97-AF65-F5344CB8AC3E}">
        <p14:creationId xmlns:p14="http://schemas.microsoft.com/office/powerpoint/2010/main" val="2954141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31</a:t>
            </a:fld>
            <a:endParaRPr lang="en-US"/>
          </a:p>
        </p:txBody>
      </p:sp>
    </p:spTree>
    <p:extLst>
      <p:ext uri="{BB962C8B-B14F-4D97-AF65-F5344CB8AC3E}">
        <p14:creationId xmlns:p14="http://schemas.microsoft.com/office/powerpoint/2010/main" val="2714608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8508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pPr marL="0" algn="l" rtl="0" eaLnBrk="1" latinLnBrk="0" hangingPunct="1">
              <a:spcBef>
                <a:spcPts val="0"/>
              </a:spcBef>
              <a:spcAft>
                <a:spcPts val="0"/>
              </a:spcAft>
            </a:pPr>
            <a:endParaRPr lang="en-US"/>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0AEA-C3B8-9A04-3E8B-9B6C1602D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F8C35-52D9-5631-DBE2-CD26256762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2F34B-0CDA-D338-12AE-F10C6D7ADB0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55ACD8-8036-4BCA-28BB-CFFF4D25814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17F23B2-1B58-512B-42BA-76F713C4F5B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F34E1E-BCAA-8120-2C64-5D6D0BD35E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6E2D608D-0EED-75C3-B677-EC0207242D4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418026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B0EA2-B5CF-A435-23DE-4F93E6E0D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EFE43-CF91-94F9-E89B-92ED9148F8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EB932B-EF8F-94B4-E535-34F3B33E2ADB}"/>
              </a:ext>
            </a:extLst>
          </p:cNvPr>
          <p:cNvSpPr>
            <a:spLocks noGrp="1"/>
          </p:cNvSpPr>
          <p:nvPr>
            <p:ph type="body" idx="1"/>
          </p:nvPr>
        </p:nvSpPr>
        <p:spPr/>
        <p:txBody>
          <a:bodyPr/>
          <a:lstStyle/>
          <a:p>
            <a:pPr algn="l"/>
            <a:endParaRPr lang="en-US"/>
          </a:p>
        </p:txBody>
      </p:sp>
      <p:sp>
        <p:nvSpPr>
          <p:cNvPr id="4" name="Header Placeholder 3">
            <a:extLst>
              <a:ext uri="{FF2B5EF4-FFF2-40B4-BE49-F238E27FC236}">
                <a16:creationId xmlns:a16="http://schemas.microsoft.com/office/drawing/2014/main" id="{EEFA4355-702F-A782-73A3-5C565EEDA0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62EB26B-47EC-B821-383C-634DEA8BE8F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E4509-507B-7B58-D434-EC49228998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BB108A1F-50DC-D889-E468-7E6BE800B3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49530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CA"/>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CA"/>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CA"/>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4</a:t>
            </a:fld>
            <a:endParaRPr lang="en-US"/>
          </a:p>
        </p:txBody>
      </p:sp>
    </p:spTree>
    <p:extLst>
      <p:ext uri="{BB962C8B-B14F-4D97-AF65-F5344CB8AC3E}">
        <p14:creationId xmlns:p14="http://schemas.microsoft.com/office/powerpoint/2010/main" val="2746334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1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5</a:t>
            </a:fld>
            <a:endParaRPr lang="en-US"/>
          </a:p>
        </p:txBody>
      </p:sp>
    </p:spTree>
    <p:extLst>
      <p:ext uri="{BB962C8B-B14F-4D97-AF65-F5344CB8AC3E}">
        <p14:creationId xmlns:p14="http://schemas.microsoft.com/office/powerpoint/2010/main" val="8356805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793B-B01C-6457-D13C-1F55B3469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3D14-6D23-F946-F1D4-9BEBFC9F2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79767-5A48-F020-10BD-D611B62855A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F7D8969-980E-6801-356B-252C4493DBF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8FE04AD-B87F-BA81-6A9D-BCD25A6C27F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D28FF-ABE0-8467-4171-08F2B492DCCB}"/>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6CAF535-EF36-2A4F-CA3E-31BC713280B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071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5000"/>
              </a:lnSpc>
              <a:spcBef>
                <a:spcPts val="0"/>
              </a:spcBef>
              <a:spcAft>
                <a:spcPts val="800"/>
              </a:spcAft>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endParaRPr lang="en-US"/>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6</a:t>
            </a:fld>
            <a:endParaRPr lang="en-US"/>
          </a:p>
        </p:txBody>
      </p:sp>
    </p:spTree>
    <p:extLst>
      <p:ext uri="{BB962C8B-B14F-4D97-AF65-F5344CB8AC3E}">
        <p14:creationId xmlns:p14="http://schemas.microsoft.com/office/powerpoint/2010/main" val="1055937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a:spcBef>
                <a:spcPts val="0"/>
              </a:spcBef>
              <a:spcAft>
                <a:spcPts val="0"/>
              </a:spcAft>
              <a:buFont typeface="Calibri" panose="020F050202020403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endParaRPr lang="en-GB"/>
          </a:p>
        </p:txBody>
      </p:sp>
      <p:sp>
        <p:nvSpPr>
          <p:cNvPr id="4" name="Slide Number Placeholder 3"/>
          <p:cNvSpPr>
            <a:spLocks noGrp="1"/>
          </p:cNvSpPr>
          <p:nvPr>
            <p:ph type="sldNum" sz="quarter" idx="5"/>
          </p:nvPr>
        </p:nvSpPr>
        <p:spPr/>
        <p:txBody>
          <a:bodyPr/>
          <a:lstStyle/>
          <a:p>
            <a:fld id="{36F3CBA4-B7A3-4592-8447-253D7FA6697C}" type="slidenum">
              <a:rPr lang="en-US" smtClean="0"/>
              <a:t>62</a:t>
            </a:fld>
            <a:endParaRPr lang="en-US"/>
          </a:p>
        </p:txBody>
      </p:sp>
    </p:spTree>
    <p:extLst>
      <p:ext uri="{BB962C8B-B14F-4D97-AF65-F5344CB8AC3E}">
        <p14:creationId xmlns:p14="http://schemas.microsoft.com/office/powerpoint/2010/main" val="12327352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6D43AF2-73A7-46ED-A5FC-DB743BEC8F13}" type="slidenum">
              <a:rPr lang="nl-NL" smtClean="0"/>
              <a:t>64</a:t>
            </a:fld>
            <a:endParaRPr lang="nl-NL"/>
          </a:p>
        </p:txBody>
      </p:sp>
    </p:spTree>
    <p:extLst>
      <p:ext uri="{BB962C8B-B14F-4D97-AF65-F5344CB8AC3E}">
        <p14:creationId xmlns:p14="http://schemas.microsoft.com/office/powerpoint/2010/main" val="9596416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12/6/2024 12:05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921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7</a:t>
            </a:fld>
            <a:endParaRPr lang="en-US"/>
          </a:p>
        </p:txBody>
      </p:sp>
    </p:spTree>
    <p:extLst>
      <p:ext uri="{BB962C8B-B14F-4D97-AF65-F5344CB8AC3E}">
        <p14:creationId xmlns:p14="http://schemas.microsoft.com/office/powerpoint/2010/main" val="1550279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8</a:t>
            </a:fld>
            <a:endParaRPr lang="en-US"/>
          </a:p>
        </p:txBody>
      </p:sp>
    </p:spTree>
    <p:extLst>
      <p:ext uri="{BB962C8B-B14F-4D97-AF65-F5344CB8AC3E}">
        <p14:creationId xmlns:p14="http://schemas.microsoft.com/office/powerpoint/2010/main" val="149942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2613CE-DF80-4733-B636-D1DEBB22FC8C}" type="slidenum">
              <a:rPr lang="en-US" smtClean="0"/>
              <a:t>9</a:t>
            </a:fld>
            <a:endParaRPr lang="en-US"/>
          </a:p>
        </p:txBody>
      </p:sp>
    </p:spTree>
    <p:extLst>
      <p:ext uri="{BB962C8B-B14F-4D97-AF65-F5344CB8AC3E}">
        <p14:creationId xmlns:p14="http://schemas.microsoft.com/office/powerpoint/2010/main" val="3987967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3.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5.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5.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6.png"/><Relationship Id="rId1" Type="http://schemas.openxmlformats.org/officeDocument/2006/relationships/slideMaster" Target="../slideMasters/slideMaster6.xml"/><Relationship Id="rId5" Type="http://schemas.openxmlformats.org/officeDocument/2006/relationships/image" Target="../media/image58.png"/><Relationship Id="rId4" Type="http://schemas.openxmlformats.org/officeDocument/2006/relationships/image" Target="../media/image57.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9.emf"/><Relationship Id="rId1" Type="http://schemas.openxmlformats.org/officeDocument/2006/relationships/slideMaster" Target="../slideMasters/slideMaster6.xml"/><Relationship Id="rId5" Type="http://schemas.openxmlformats.org/officeDocument/2006/relationships/image" Target="../media/image56.png"/><Relationship Id="rId4" Type="http://schemas.openxmlformats.org/officeDocument/2006/relationships/image" Target="../media/image60.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emf"/><Relationship Id="rId1" Type="http://schemas.openxmlformats.org/officeDocument/2006/relationships/slideMaster" Target="../slideMasters/slideMaster6.xml"/><Relationship Id="rId5" Type="http://schemas.openxmlformats.org/officeDocument/2006/relationships/image" Target="../media/image61.jpeg"/><Relationship Id="rId4" Type="http://schemas.openxmlformats.org/officeDocument/2006/relationships/image" Target="../media/image58.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9.emf"/><Relationship Id="rId1" Type="http://schemas.openxmlformats.org/officeDocument/2006/relationships/slideMaster" Target="../slideMasters/slideMaster6.xml"/><Relationship Id="rId5" Type="http://schemas.openxmlformats.org/officeDocument/2006/relationships/image" Target="../media/image61.jpeg"/><Relationship Id="rId4" Type="http://schemas.openxmlformats.org/officeDocument/2006/relationships/image" Target="../media/image60.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7.png"/><Relationship Id="rId1" Type="http://schemas.openxmlformats.org/officeDocument/2006/relationships/slideMaster" Target="../slideMasters/slideMaster7.xml"/><Relationship Id="rId4" Type="http://schemas.openxmlformats.org/officeDocument/2006/relationships/image" Target="../media/image68.pn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Master" Target="../slideMasters/slideMaster7.xml"/><Relationship Id="rId5" Type="http://schemas.openxmlformats.org/officeDocument/2006/relationships/image" Target="../media/image75.png"/><Relationship Id="rId4" Type="http://schemas.openxmlformats.org/officeDocument/2006/relationships/image" Target="../media/image74.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2.xml"/></Relationships>
</file>

<file path=ppt/slideLayouts/_rels/slideLayout30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3.xml"/></Relationships>
</file>

<file path=ppt/slideLayouts/_rels/slideLayout30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4.xml"/></Relationships>
</file>

<file path=ppt/slideLayouts/_rels/slideLayout30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30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30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8.xml"/><Relationship Id="rId1" Type="http://schemas.openxmlformats.org/officeDocument/2006/relationships/themeOverride" Target="../theme/themeOverride8.xml"/><Relationship Id="rId4" Type="http://schemas.openxmlformats.org/officeDocument/2006/relationships/image" Target="../media/image17.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8.xml"/><Relationship Id="rId1" Type="http://schemas.openxmlformats.org/officeDocument/2006/relationships/themeOverride" Target="../theme/themeOverride9.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8.xml"/><Relationship Id="rId1" Type="http://schemas.openxmlformats.org/officeDocument/2006/relationships/themeOverride" Target="../theme/themeOverride1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8.xml"/><Relationship Id="rId1" Type="http://schemas.openxmlformats.org/officeDocument/2006/relationships/themeOverride" Target="../theme/themeOverride1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8.xml"/><Relationship Id="rId1" Type="http://schemas.openxmlformats.org/officeDocument/2006/relationships/themeOverride" Target="../theme/themeOverride1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12/6/2024</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12/6/2024</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71" name="Group 70">
            <a:extLst>
              <a:ext uri="{FF2B5EF4-FFF2-40B4-BE49-F238E27FC236}">
                <a16:creationId xmlns:a16="http://schemas.microsoft.com/office/drawing/2014/main" id="{48ACCE72-6DCE-252A-7E06-A1B26FFCECE6}"/>
              </a:ext>
            </a:extLst>
          </p:cNvPr>
          <p:cNvGrpSpPr/>
          <p:nvPr userDrawn="1"/>
        </p:nvGrpSpPr>
        <p:grpSpPr>
          <a:xfrm>
            <a:off x="568434" y="2543258"/>
            <a:ext cx="3348101" cy="1771485"/>
            <a:chOff x="5356357" y="-3036067"/>
            <a:chExt cx="3828608" cy="2025722"/>
          </a:xfrm>
        </p:grpSpPr>
        <p:sp>
          <p:nvSpPr>
            <p:cNvPr id="45" name="Freeform: Shape 44">
              <a:extLst>
                <a:ext uri="{FF2B5EF4-FFF2-40B4-BE49-F238E27FC236}">
                  <a16:creationId xmlns:a16="http://schemas.microsoft.com/office/drawing/2014/main" id="{B7B1F3B7-EC52-0EF1-73FD-56773A7E5D06}"/>
                </a:ext>
              </a:extLst>
            </p:cNvPr>
            <p:cNvSpPr/>
            <p:nvPr/>
          </p:nvSpPr>
          <p:spPr>
            <a:xfrm>
              <a:off x="5356357" y="-3036067"/>
              <a:ext cx="3828608" cy="1537853"/>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grpSp>
          <p:nvGrpSpPr>
            <p:cNvPr id="46" name="Graphic 25">
              <a:extLst>
                <a:ext uri="{FF2B5EF4-FFF2-40B4-BE49-F238E27FC236}">
                  <a16:creationId xmlns:a16="http://schemas.microsoft.com/office/drawing/2014/main" id="{E5FE3B27-8BBA-12C1-2D75-E258EDAD1311}"/>
                </a:ext>
              </a:extLst>
            </p:cNvPr>
            <p:cNvGrpSpPr/>
            <p:nvPr/>
          </p:nvGrpSpPr>
          <p:grpSpPr>
            <a:xfrm>
              <a:off x="7104397" y="-1237759"/>
              <a:ext cx="1191965" cy="227414"/>
              <a:chOff x="7104397" y="-1237759"/>
              <a:chExt cx="1191965" cy="227414"/>
            </a:xfrm>
          </p:grpSpPr>
          <p:grpSp>
            <p:nvGrpSpPr>
              <p:cNvPr id="47" name="Graphic 25">
                <a:extLst>
                  <a:ext uri="{FF2B5EF4-FFF2-40B4-BE49-F238E27FC236}">
                    <a16:creationId xmlns:a16="http://schemas.microsoft.com/office/drawing/2014/main" id="{23E4BA20-7237-7B7E-AEF1-38426D784DCA}"/>
                  </a:ext>
                </a:extLst>
              </p:cNvPr>
              <p:cNvGrpSpPr/>
              <p:nvPr/>
            </p:nvGrpSpPr>
            <p:grpSpPr>
              <a:xfrm>
                <a:off x="7493049" y="-1198440"/>
                <a:ext cx="803312" cy="148682"/>
                <a:chOff x="7493049" y="-1198440"/>
                <a:chExt cx="803312" cy="148682"/>
              </a:xfrm>
              <a:solidFill>
                <a:srgbClr val="000000"/>
              </a:solidFill>
            </p:grpSpPr>
            <p:sp>
              <p:nvSpPr>
                <p:cNvPr id="48" name="Freeform: Shape 47">
                  <a:extLst>
                    <a:ext uri="{FF2B5EF4-FFF2-40B4-BE49-F238E27FC236}">
                      <a16:creationId xmlns:a16="http://schemas.microsoft.com/office/drawing/2014/main" id="{7218F393-F2A8-BF7A-B4AB-BF4D47476E71}"/>
                    </a:ext>
                  </a:extLst>
                </p:cNvPr>
                <p:cNvSpPr/>
                <p:nvPr/>
              </p:nvSpPr>
              <p:spPr>
                <a:xfrm>
                  <a:off x="8270024" y="-1075152"/>
                  <a:ext cx="26337" cy="25394"/>
                </a:xfrm>
                <a:custGeom>
                  <a:avLst/>
                  <a:gdLst>
                    <a:gd name="connsiteX0" fmla="*/ 11045 w 26337"/>
                    <a:gd name="connsiteY0" fmla="*/ 11470 h 25394"/>
                    <a:gd name="connsiteX1" fmla="*/ 11045 w 26337"/>
                    <a:gd name="connsiteY1" fmla="*/ 8166 h 25394"/>
                    <a:gd name="connsiteX2" fmla="*/ 13169 w 26337"/>
                    <a:gd name="connsiteY2" fmla="*/ 8166 h 25394"/>
                    <a:gd name="connsiteX3" fmla="*/ 15954 w 26337"/>
                    <a:gd name="connsiteY3" fmla="*/ 9676 h 25394"/>
                    <a:gd name="connsiteX4" fmla="*/ 13688 w 26337"/>
                    <a:gd name="connsiteY4" fmla="*/ 11470 h 25394"/>
                    <a:gd name="connsiteX5" fmla="*/ 11045 w 26337"/>
                    <a:gd name="connsiteY5" fmla="*/ 11470 h 25394"/>
                    <a:gd name="connsiteX6" fmla="*/ 11045 w 26337"/>
                    <a:gd name="connsiteY6" fmla="*/ 13783 h 25394"/>
                    <a:gd name="connsiteX7" fmla="*/ 12508 w 26337"/>
                    <a:gd name="connsiteY7" fmla="*/ 13783 h 25394"/>
                    <a:gd name="connsiteX8" fmla="*/ 15670 w 26337"/>
                    <a:gd name="connsiteY8" fmla="*/ 19541 h 25394"/>
                    <a:gd name="connsiteX9" fmla="*/ 19211 w 26337"/>
                    <a:gd name="connsiteY9" fmla="*/ 19541 h 25394"/>
                    <a:gd name="connsiteX10" fmla="*/ 15670 w 26337"/>
                    <a:gd name="connsiteY10" fmla="*/ 13547 h 25394"/>
                    <a:gd name="connsiteX11" fmla="*/ 19116 w 26337"/>
                    <a:gd name="connsiteY11" fmla="*/ 10007 h 25394"/>
                    <a:gd name="connsiteX12" fmla="*/ 13310 w 26337"/>
                    <a:gd name="connsiteY12" fmla="*/ 5900 h 25394"/>
                    <a:gd name="connsiteX13" fmla="*/ 8024 w 26337"/>
                    <a:gd name="connsiteY13" fmla="*/ 5900 h 25394"/>
                    <a:gd name="connsiteX14" fmla="*/ 8024 w 26337"/>
                    <a:gd name="connsiteY14" fmla="*/ 19541 h 25394"/>
                    <a:gd name="connsiteX15" fmla="*/ 11045 w 26337"/>
                    <a:gd name="connsiteY15" fmla="*/ 19541 h 25394"/>
                    <a:gd name="connsiteX16" fmla="*/ 11045 w 26337"/>
                    <a:gd name="connsiteY16" fmla="*/ 13783 h 25394"/>
                    <a:gd name="connsiteX17" fmla="*/ 26338 w 26337"/>
                    <a:gd name="connsiteY17" fmla="*/ 12697 h 25394"/>
                    <a:gd name="connsiteX18" fmla="*/ 13169 w 26337"/>
                    <a:gd name="connsiteY18" fmla="*/ 0 h 25394"/>
                    <a:gd name="connsiteX19" fmla="*/ 0 w 26337"/>
                    <a:gd name="connsiteY19" fmla="*/ 12697 h 25394"/>
                    <a:gd name="connsiteX20" fmla="*/ 13169 w 26337"/>
                    <a:gd name="connsiteY20" fmla="*/ 25394 h 25394"/>
                    <a:gd name="connsiteX21" fmla="*/ 26338 w 26337"/>
                    <a:gd name="connsiteY21" fmla="*/ 12697 h 25394"/>
                    <a:gd name="connsiteX22" fmla="*/ 22656 w 26337"/>
                    <a:gd name="connsiteY22" fmla="*/ 12697 h 25394"/>
                    <a:gd name="connsiteX23" fmla="*/ 13169 w 26337"/>
                    <a:gd name="connsiteY23" fmla="*/ 22468 h 25394"/>
                    <a:gd name="connsiteX24" fmla="*/ 13169 w 26337"/>
                    <a:gd name="connsiteY24" fmla="*/ 22468 h 25394"/>
                    <a:gd name="connsiteX25" fmla="*/ 3823 w 26337"/>
                    <a:gd name="connsiteY25" fmla="*/ 12697 h 25394"/>
                    <a:gd name="connsiteX26" fmla="*/ 13169 w 26337"/>
                    <a:gd name="connsiteY26" fmla="*/ 2926 h 25394"/>
                    <a:gd name="connsiteX27" fmla="*/ 22656 w 26337"/>
                    <a:gd name="connsiteY27" fmla="*/ 12697 h 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37" h="25394">
                      <a:moveTo>
                        <a:pt x="11045" y="11470"/>
                      </a:moveTo>
                      <a:lnTo>
                        <a:pt x="11045" y="8166"/>
                      </a:lnTo>
                      <a:lnTo>
                        <a:pt x="13169" y="8166"/>
                      </a:lnTo>
                      <a:cubicBezTo>
                        <a:pt x="14349" y="8166"/>
                        <a:pt x="15954" y="8260"/>
                        <a:pt x="15954" y="9676"/>
                      </a:cubicBezTo>
                      <a:cubicBezTo>
                        <a:pt x="15954" y="11187"/>
                        <a:pt x="15010" y="11470"/>
                        <a:pt x="13688" y="11470"/>
                      </a:cubicBezTo>
                      <a:lnTo>
                        <a:pt x="11045" y="11470"/>
                      </a:lnTo>
                      <a:close/>
                      <a:moveTo>
                        <a:pt x="11045" y="13783"/>
                      </a:moveTo>
                      <a:lnTo>
                        <a:pt x="12508" y="13783"/>
                      </a:lnTo>
                      <a:lnTo>
                        <a:pt x="15670" y="19541"/>
                      </a:lnTo>
                      <a:lnTo>
                        <a:pt x="19211" y="19541"/>
                      </a:lnTo>
                      <a:lnTo>
                        <a:pt x="15670" y="13547"/>
                      </a:lnTo>
                      <a:cubicBezTo>
                        <a:pt x="17511" y="13405"/>
                        <a:pt x="19116" y="12508"/>
                        <a:pt x="19116" y="10007"/>
                      </a:cubicBezTo>
                      <a:cubicBezTo>
                        <a:pt x="19116" y="6891"/>
                        <a:pt x="16992" y="5900"/>
                        <a:pt x="13310" y="5900"/>
                      </a:cubicBezTo>
                      <a:lnTo>
                        <a:pt x="8024" y="5900"/>
                      </a:lnTo>
                      <a:lnTo>
                        <a:pt x="8024" y="19541"/>
                      </a:lnTo>
                      <a:lnTo>
                        <a:pt x="11045" y="19541"/>
                      </a:lnTo>
                      <a:lnTo>
                        <a:pt x="11045" y="13783"/>
                      </a:lnTo>
                      <a:close/>
                      <a:moveTo>
                        <a:pt x="26338" y="12697"/>
                      </a:moveTo>
                      <a:cubicBezTo>
                        <a:pt x="26338" y="4673"/>
                        <a:pt x="20155" y="0"/>
                        <a:pt x="13169" y="0"/>
                      </a:cubicBezTo>
                      <a:cubicBezTo>
                        <a:pt x="6183" y="0"/>
                        <a:pt x="0" y="4673"/>
                        <a:pt x="0" y="12697"/>
                      </a:cubicBezTo>
                      <a:cubicBezTo>
                        <a:pt x="0" y="20721"/>
                        <a:pt x="6183" y="25394"/>
                        <a:pt x="13169" y="25394"/>
                      </a:cubicBezTo>
                      <a:cubicBezTo>
                        <a:pt x="20155" y="25394"/>
                        <a:pt x="26338" y="20721"/>
                        <a:pt x="26338" y="12697"/>
                      </a:cubicBezTo>
                      <a:moveTo>
                        <a:pt x="22656" y="12697"/>
                      </a:moveTo>
                      <a:cubicBezTo>
                        <a:pt x="22656" y="18550"/>
                        <a:pt x="18314" y="22468"/>
                        <a:pt x="13169" y="22468"/>
                      </a:cubicBezTo>
                      <a:lnTo>
                        <a:pt x="13169" y="22468"/>
                      </a:lnTo>
                      <a:cubicBezTo>
                        <a:pt x="8024" y="22468"/>
                        <a:pt x="3823" y="18550"/>
                        <a:pt x="3823" y="12697"/>
                      </a:cubicBezTo>
                      <a:cubicBezTo>
                        <a:pt x="3823" y="6844"/>
                        <a:pt x="8024" y="2926"/>
                        <a:pt x="13169" y="2926"/>
                      </a:cubicBezTo>
                      <a:cubicBezTo>
                        <a:pt x="18314" y="2926"/>
                        <a:pt x="22656" y="6844"/>
                        <a:pt x="22656" y="12697"/>
                      </a:cubicBezTo>
                    </a:path>
                  </a:pathLst>
                </a:custGeom>
                <a:solidFill>
                  <a:srgbClr val="000000"/>
                </a:solidFill>
                <a:ln w="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C5EC460-2AFC-E9B9-B6AF-6F2DC4A7CC6A}"/>
                    </a:ext>
                  </a:extLst>
                </p:cNvPr>
                <p:cNvSpPr/>
                <p:nvPr/>
              </p:nvSpPr>
              <p:spPr>
                <a:xfrm>
                  <a:off x="7493049" y="-1198440"/>
                  <a:ext cx="768903" cy="144198"/>
                </a:xfrm>
                <a:custGeom>
                  <a:avLst/>
                  <a:gdLst>
                    <a:gd name="connsiteX0" fmla="*/ 319786 w 768903"/>
                    <a:gd name="connsiteY0" fmla="*/ 236 h 144198"/>
                    <a:gd name="connsiteX1" fmla="*/ 319786 w 768903"/>
                    <a:gd name="connsiteY1" fmla="*/ 144199 h 144198"/>
                    <a:gd name="connsiteX2" fmla="*/ 360473 w 768903"/>
                    <a:gd name="connsiteY2" fmla="*/ 144199 h 144198"/>
                    <a:gd name="connsiteX3" fmla="*/ 360473 w 768903"/>
                    <a:gd name="connsiteY3" fmla="*/ 236 h 144198"/>
                    <a:gd name="connsiteX4" fmla="*/ 319786 w 768903"/>
                    <a:gd name="connsiteY4" fmla="*/ 236 h 144198"/>
                    <a:gd name="connsiteX5" fmla="*/ 0 w 768903"/>
                    <a:gd name="connsiteY5" fmla="*/ 47 h 144198"/>
                    <a:gd name="connsiteX6" fmla="*/ 0 w 768903"/>
                    <a:gd name="connsiteY6" fmla="*/ 144199 h 144198"/>
                    <a:gd name="connsiteX7" fmla="*/ 41018 w 768903"/>
                    <a:gd name="connsiteY7" fmla="*/ 144199 h 144198"/>
                    <a:gd name="connsiteX8" fmla="*/ 41018 w 768903"/>
                    <a:gd name="connsiteY8" fmla="*/ 34740 h 144198"/>
                    <a:gd name="connsiteX9" fmla="*/ 72784 w 768903"/>
                    <a:gd name="connsiteY9" fmla="*/ 34740 h 144198"/>
                    <a:gd name="connsiteX10" fmla="*/ 95865 w 768903"/>
                    <a:gd name="connsiteY10" fmla="*/ 42764 h 144198"/>
                    <a:gd name="connsiteX11" fmla="*/ 104928 w 768903"/>
                    <a:gd name="connsiteY11" fmla="*/ 80855 h 144198"/>
                    <a:gd name="connsiteX12" fmla="*/ 104928 w 768903"/>
                    <a:gd name="connsiteY12" fmla="*/ 144152 h 144198"/>
                    <a:gd name="connsiteX13" fmla="*/ 144671 w 768903"/>
                    <a:gd name="connsiteY13" fmla="*/ 144152 h 144198"/>
                    <a:gd name="connsiteX14" fmla="*/ 144671 w 768903"/>
                    <a:gd name="connsiteY14" fmla="*/ 64524 h 144198"/>
                    <a:gd name="connsiteX15" fmla="*/ 73020 w 768903"/>
                    <a:gd name="connsiteY15" fmla="*/ 0 h 144198"/>
                    <a:gd name="connsiteX16" fmla="*/ 0 w 768903"/>
                    <a:gd name="connsiteY16" fmla="*/ 0 h 144198"/>
                    <a:gd name="connsiteX17" fmla="*/ 385254 w 768903"/>
                    <a:gd name="connsiteY17" fmla="*/ 236 h 144198"/>
                    <a:gd name="connsiteX18" fmla="*/ 385254 w 768903"/>
                    <a:gd name="connsiteY18" fmla="*/ 144152 h 144198"/>
                    <a:gd name="connsiteX19" fmla="*/ 451194 w 768903"/>
                    <a:gd name="connsiteY19" fmla="*/ 144152 h 144198"/>
                    <a:gd name="connsiteX20" fmla="*/ 510195 w 768903"/>
                    <a:gd name="connsiteY20" fmla="*/ 125224 h 144198"/>
                    <a:gd name="connsiteX21" fmla="*/ 524591 w 768903"/>
                    <a:gd name="connsiteY21" fmla="*/ 73775 h 144198"/>
                    <a:gd name="connsiteX22" fmla="*/ 511422 w 768903"/>
                    <a:gd name="connsiteY22" fmla="*/ 24261 h 144198"/>
                    <a:gd name="connsiteX23" fmla="*/ 442273 w 768903"/>
                    <a:gd name="connsiteY23" fmla="*/ 236 h 144198"/>
                    <a:gd name="connsiteX24" fmla="*/ 385207 w 768903"/>
                    <a:gd name="connsiteY24" fmla="*/ 236 h 144198"/>
                    <a:gd name="connsiteX25" fmla="*/ 425564 w 768903"/>
                    <a:gd name="connsiteY25" fmla="*/ 31577 h 144198"/>
                    <a:gd name="connsiteX26" fmla="*/ 443028 w 768903"/>
                    <a:gd name="connsiteY26" fmla="*/ 31577 h 144198"/>
                    <a:gd name="connsiteX27" fmla="*/ 484801 w 768903"/>
                    <a:gd name="connsiteY27" fmla="*/ 72501 h 144198"/>
                    <a:gd name="connsiteX28" fmla="*/ 443028 w 768903"/>
                    <a:gd name="connsiteY28" fmla="*/ 113424 h 144198"/>
                    <a:gd name="connsiteX29" fmla="*/ 425564 w 768903"/>
                    <a:gd name="connsiteY29" fmla="*/ 113424 h 144198"/>
                    <a:gd name="connsiteX30" fmla="*/ 425564 w 768903"/>
                    <a:gd name="connsiteY30" fmla="*/ 31530 h 144198"/>
                    <a:gd name="connsiteX31" fmla="*/ 261163 w 768903"/>
                    <a:gd name="connsiteY31" fmla="*/ 236 h 144198"/>
                    <a:gd name="connsiteX32" fmla="*/ 227225 w 768903"/>
                    <a:gd name="connsiteY32" fmla="*/ 114321 h 144198"/>
                    <a:gd name="connsiteX33" fmla="*/ 194704 w 768903"/>
                    <a:gd name="connsiteY33" fmla="*/ 236 h 144198"/>
                    <a:gd name="connsiteX34" fmla="*/ 150807 w 768903"/>
                    <a:gd name="connsiteY34" fmla="*/ 236 h 144198"/>
                    <a:gd name="connsiteX35" fmla="*/ 197206 w 768903"/>
                    <a:gd name="connsiteY35" fmla="*/ 144152 h 144198"/>
                    <a:gd name="connsiteX36" fmla="*/ 255782 w 768903"/>
                    <a:gd name="connsiteY36" fmla="*/ 144152 h 144198"/>
                    <a:gd name="connsiteX37" fmla="*/ 302558 w 768903"/>
                    <a:gd name="connsiteY37" fmla="*/ 236 h 144198"/>
                    <a:gd name="connsiteX38" fmla="*/ 261068 w 768903"/>
                    <a:gd name="connsiteY38" fmla="*/ 236 h 144198"/>
                    <a:gd name="connsiteX39" fmla="*/ 543472 w 768903"/>
                    <a:gd name="connsiteY39" fmla="*/ 144152 h 144198"/>
                    <a:gd name="connsiteX40" fmla="*/ 584112 w 768903"/>
                    <a:gd name="connsiteY40" fmla="*/ 144152 h 144198"/>
                    <a:gd name="connsiteX41" fmla="*/ 584112 w 768903"/>
                    <a:gd name="connsiteY41" fmla="*/ 236 h 144198"/>
                    <a:gd name="connsiteX42" fmla="*/ 543472 w 768903"/>
                    <a:gd name="connsiteY42" fmla="*/ 236 h 144198"/>
                    <a:gd name="connsiteX43" fmla="*/ 543472 w 768903"/>
                    <a:gd name="connsiteY43" fmla="*/ 144152 h 144198"/>
                    <a:gd name="connsiteX44" fmla="*/ 657415 w 768903"/>
                    <a:gd name="connsiteY44" fmla="*/ 283 h 144198"/>
                    <a:gd name="connsiteX45" fmla="*/ 600632 w 768903"/>
                    <a:gd name="connsiteY45" fmla="*/ 144104 h 144198"/>
                    <a:gd name="connsiteX46" fmla="*/ 640705 w 768903"/>
                    <a:gd name="connsiteY46" fmla="*/ 144104 h 144198"/>
                    <a:gd name="connsiteX47" fmla="*/ 649674 w 768903"/>
                    <a:gd name="connsiteY47" fmla="*/ 118663 h 144198"/>
                    <a:gd name="connsiteX48" fmla="*/ 716794 w 768903"/>
                    <a:gd name="connsiteY48" fmla="*/ 118663 h 144198"/>
                    <a:gd name="connsiteX49" fmla="*/ 725384 w 768903"/>
                    <a:gd name="connsiteY49" fmla="*/ 144104 h 144198"/>
                    <a:gd name="connsiteX50" fmla="*/ 768903 w 768903"/>
                    <a:gd name="connsiteY50" fmla="*/ 144104 h 144198"/>
                    <a:gd name="connsiteX51" fmla="*/ 711649 w 768903"/>
                    <a:gd name="connsiteY51" fmla="*/ 283 h 144198"/>
                    <a:gd name="connsiteX52" fmla="*/ 657367 w 768903"/>
                    <a:gd name="connsiteY52" fmla="*/ 283 h 144198"/>
                    <a:gd name="connsiteX53" fmla="*/ 683800 w 768903"/>
                    <a:gd name="connsiteY53" fmla="*/ 26527 h 144198"/>
                    <a:gd name="connsiteX54" fmla="*/ 708392 w 768903"/>
                    <a:gd name="connsiteY54" fmla="*/ 93930 h 144198"/>
                    <a:gd name="connsiteX55" fmla="*/ 658406 w 768903"/>
                    <a:gd name="connsiteY55" fmla="*/ 93930 h 144198"/>
                    <a:gd name="connsiteX56" fmla="*/ 683800 w 768903"/>
                    <a:gd name="connsiteY56" fmla="*/ 26527 h 14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903" h="144198">
                      <a:moveTo>
                        <a:pt x="319786" y="236"/>
                      </a:moveTo>
                      <a:lnTo>
                        <a:pt x="319786" y="144199"/>
                      </a:lnTo>
                      <a:lnTo>
                        <a:pt x="360473" y="144199"/>
                      </a:lnTo>
                      <a:lnTo>
                        <a:pt x="360473" y="236"/>
                      </a:lnTo>
                      <a:lnTo>
                        <a:pt x="319786" y="236"/>
                      </a:lnTo>
                      <a:close/>
                      <a:moveTo>
                        <a:pt x="0" y="47"/>
                      </a:moveTo>
                      <a:lnTo>
                        <a:pt x="0" y="144199"/>
                      </a:lnTo>
                      <a:lnTo>
                        <a:pt x="41018" y="144199"/>
                      </a:lnTo>
                      <a:lnTo>
                        <a:pt x="41018" y="34740"/>
                      </a:lnTo>
                      <a:lnTo>
                        <a:pt x="72784" y="34740"/>
                      </a:lnTo>
                      <a:cubicBezTo>
                        <a:pt x="83310" y="34740"/>
                        <a:pt x="90815" y="37383"/>
                        <a:pt x="95865" y="42764"/>
                      </a:cubicBezTo>
                      <a:cubicBezTo>
                        <a:pt x="102285" y="49608"/>
                        <a:pt x="104928" y="60653"/>
                        <a:pt x="104928" y="80855"/>
                      </a:cubicBezTo>
                      <a:lnTo>
                        <a:pt x="104928" y="144152"/>
                      </a:lnTo>
                      <a:lnTo>
                        <a:pt x="144671" y="144152"/>
                      </a:lnTo>
                      <a:lnTo>
                        <a:pt x="144671" y="64524"/>
                      </a:lnTo>
                      <a:cubicBezTo>
                        <a:pt x="144671" y="7694"/>
                        <a:pt x="108468" y="0"/>
                        <a:pt x="73020" y="0"/>
                      </a:cubicBezTo>
                      <a:lnTo>
                        <a:pt x="0" y="0"/>
                      </a:lnTo>
                      <a:close/>
                      <a:moveTo>
                        <a:pt x="385254" y="236"/>
                      </a:moveTo>
                      <a:lnTo>
                        <a:pt x="385254" y="144152"/>
                      </a:lnTo>
                      <a:lnTo>
                        <a:pt x="451194" y="144152"/>
                      </a:lnTo>
                      <a:cubicBezTo>
                        <a:pt x="486311" y="144152"/>
                        <a:pt x="497781" y="138299"/>
                        <a:pt x="510195" y="125224"/>
                      </a:cubicBezTo>
                      <a:cubicBezTo>
                        <a:pt x="518974" y="116020"/>
                        <a:pt x="524591" y="95865"/>
                        <a:pt x="524591" y="73775"/>
                      </a:cubicBezTo>
                      <a:cubicBezTo>
                        <a:pt x="524591" y="53573"/>
                        <a:pt x="519824" y="35495"/>
                        <a:pt x="511422" y="24261"/>
                      </a:cubicBezTo>
                      <a:cubicBezTo>
                        <a:pt x="496365" y="4154"/>
                        <a:pt x="474653" y="236"/>
                        <a:pt x="442273" y="236"/>
                      </a:cubicBezTo>
                      <a:lnTo>
                        <a:pt x="385207" y="236"/>
                      </a:lnTo>
                      <a:close/>
                      <a:moveTo>
                        <a:pt x="425564" y="31577"/>
                      </a:moveTo>
                      <a:lnTo>
                        <a:pt x="443028" y="31577"/>
                      </a:lnTo>
                      <a:cubicBezTo>
                        <a:pt x="468375" y="31577"/>
                        <a:pt x="484801" y="42953"/>
                        <a:pt x="484801" y="72501"/>
                      </a:cubicBezTo>
                      <a:cubicBezTo>
                        <a:pt x="484801" y="102048"/>
                        <a:pt x="468422" y="113424"/>
                        <a:pt x="443028" y="113424"/>
                      </a:cubicBezTo>
                      <a:lnTo>
                        <a:pt x="425564" y="113424"/>
                      </a:lnTo>
                      <a:lnTo>
                        <a:pt x="425564" y="31530"/>
                      </a:lnTo>
                      <a:close/>
                      <a:moveTo>
                        <a:pt x="261163" y="236"/>
                      </a:moveTo>
                      <a:lnTo>
                        <a:pt x="227225" y="114321"/>
                      </a:lnTo>
                      <a:lnTo>
                        <a:pt x="194704" y="236"/>
                      </a:lnTo>
                      <a:lnTo>
                        <a:pt x="150807" y="236"/>
                      </a:lnTo>
                      <a:lnTo>
                        <a:pt x="197206" y="144152"/>
                      </a:lnTo>
                      <a:lnTo>
                        <a:pt x="255782" y="144152"/>
                      </a:lnTo>
                      <a:lnTo>
                        <a:pt x="302558" y="236"/>
                      </a:lnTo>
                      <a:lnTo>
                        <a:pt x="261068" y="236"/>
                      </a:lnTo>
                      <a:close/>
                      <a:moveTo>
                        <a:pt x="543472" y="144152"/>
                      </a:moveTo>
                      <a:lnTo>
                        <a:pt x="584112" y="144152"/>
                      </a:lnTo>
                      <a:lnTo>
                        <a:pt x="584112" y="236"/>
                      </a:lnTo>
                      <a:lnTo>
                        <a:pt x="543472" y="236"/>
                      </a:lnTo>
                      <a:lnTo>
                        <a:pt x="543472" y="144152"/>
                      </a:lnTo>
                      <a:close/>
                      <a:moveTo>
                        <a:pt x="657415" y="283"/>
                      </a:moveTo>
                      <a:lnTo>
                        <a:pt x="600632" y="144104"/>
                      </a:lnTo>
                      <a:lnTo>
                        <a:pt x="640705" y="144104"/>
                      </a:lnTo>
                      <a:lnTo>
                        <a:pt x="649674" y="118663"/>
                      </a:lnTo>
                      <a:lnTo>
                        <a:pt x="716794" y="118663"/>
                      </a:lnTo>
                      <a:lnTo>
                        <a:pt x="725384" y="144104"/>
                      </a:lnTo>
                      <a:lnTo>
                        <a:pt x="768903" y="144104"/>
                      </a:lnTo>
                      <a:lnTo>
                        <a:pt x="711649" y="283"/>
                      </a:lnTo>
                      <a:lnTo>
                        <a:pt x="657367" y="283"/>
                      </a:lnTo>
                      <a:close/>
                      <a:moveTo>
                        <a:pt x="683800" y="26527"/>
                      </a:moveTo>
                      <a:lnTo>
                        <a:pt x="708392" y="93930"/>
                      </a:lnTo>
                      <a:lnTo>
                        <a:pt x="658406" y="93930"/>
                      </a:lnTo>
                      <a:lnTo>
                        <a:pt x="683800" y="26527"/>
                      </a:lnTo>
                      <a:close/>
                    </a:path>
                  </a:pathLst>
                </a:custGeom>
                <a:solidFill>
                  <a:srgbClr val="000000"/>
                </a:solidFill>
                <a:ln w="0" cap="flat">
                  <a:noFill/>
                  <a:prstDash val="solid"/>
                  <a:miter/>
                </a:ln>
              </p:spPr>
              <p:txBody>
                <a:bodyPr rtlCol="0" anchor="ctr"/>
                <a:lstStyle/>
                <a:p>
                  <a:endParaRPr lang="en-US"/>
                </a:p>
              </p:txBody>
            </p:sp>
          </p:grpSp>
          <p:sp>
            <p:nvSpPr>
              <p:cNvPr id="50" name="Freeform: Shape 49">
                <a:extLst>
                  <a:ext uri="{FF2B5EF4-FFF2-40B4-BE49-F238E27FC236}">
                    <a16:creationId xmlns:a16="http://schemas.microsoft.com/office/drawing/2014/main" id="{79F20637-06C8-7BCD-1D5C-BC1826DFDB8E}"/>
                  </a:ext>
                </a:extLst>
              </p:cNvPr>
              <p:cNvSpPr/>
              <p:nvPr/>
            </p:nvSpPr>
            <p:spPr>
              <a:xfrm>
                <a:off x="7104397" y="-1237759"/>
                <a:ext cx="343575" cy="227414"/>
              </a:xfrm>
              <a:custGeom>
                <a:avLst/>
                <a:gdLst>
                  <a:gd name="connsiteX0" fmla="*/ 128292 w 343575"/>
                  <a:gd name="connsiteY0" fmla="*/ 67828 h 227414"/>
                  <a:gd name="connsiteX1" fmla="*/ 128292 w 343575"/>
                  <a:gd name="connsiteY1" fmla="*/ 47295 h 227414"/>
                  <a:gd name="connsiteX2" fmla="*/ 134334 w 343575"/>
                  <a:gd name="connsiteY2" fmla="*/ 46965 h 227414"/>
                  <a:gd name="connsiteX3" fmla="*/ 227320 w 343575"/>
                  <a:gd name="connsiteY3" fmla="*/ 95204 h 227414"/>
                  <a:gd name="connsiteX4" fmla="*/ 144860 w 343575"/>
                  <a:gd name="connsiteY4" fmla="*/ 150477 h 227414"/>
                  <a:gd name="connsiteX5" fmla="*/ 128245 w 343575"/>
                  <a:gd name="connsiteY5" fmla="*/ 147833 h 227414"/>
                  <a:gd name="connsiteX6" fmla="*/ 128245 w 343575"/>
                  <a:gd name="connsiteY6" fmla="*/ 85575 h 227414"/>
                  <a:gd name="connsiteX7" fmla="*/ 167658 w 343575"/>
                  <a:gd name="connsiteY7" fmla="*/ 119796 h 227414"/>
                  <a:gd name="connsiteX8" fmla="*/ 196875 w 343575"/>
                  <a:gd name="connsiteY8" fmla="*/ 95157 h 227414"/>
                  <a:gd name="connsiteX9" fmla="*/ 139573 w 343575"/>
                  <a:gd name="connsiteY9" fmla="*/ 67167 h 227414"/>
                  <a:gd name="connsiteX10" fmla="*/ 128245 w 343575"/>
                  <a:gd name="connsiteY10" fmla="*/ 67828 h 227414"/>
                  <a:gd name="connsiteX11" fmla="*/ 128245 w 343575"/>
                  <a:gd name="connsiteY11" fmla="*/ 0 h 227414"/>
                  <a:gd name="connsiteX12" fmla="*/ 128245 w 343575"/>
                  <a:gd name="connsiteY12" fmla="*/ 30681 h 227414"/>
                  <a:gd name="connsiteX13" fmla="*/ 134287 w 343575"/>
                  <a:gd name="connsiteY13" fmla="*/ 30303 h 227414"/>
                  <a:gd name="connsiteX14" fmla="*/ 263287 w 343575"/>
                  <a:gd name="connsiteY14" fmla="*/ 94355 h 227414"/>
                  <a:gd name="connsiteX15" fmla="*/ 143963 w 343575"/>
                  <a:gd name="connsiteY15" fmla="*/ 165439 h 227414"/>
                  <a:gd name="connsiteX16" fmla="*/ 128245 w 343575"/>
                  <a:gd name="connsiteY16" fmla="*/ 164070 h 227414"/>
                  <a:gd name="connsiteX17" fmla="*/ 128245 w 343575"/>
                  <a:gd name="connsiteY17" fmla="*/ 183045 h 227414"/>
                  <a:gd name="connsiteX18" fmla="*/ 141320 w 343575"/>
                  <a:gd name="connsiteY18" fmla="*/ 183895 h 227414"/>
                  <a:gd name="connsiteX19" fmla="*/ 278627 w 343575"/>
                  <a:gd name="connsiteY19" fmla="*/ 120693 h 227414"/>
                  <a:gd name="connsiteX20" fmla="*/ 317662 w 343575"/>
                  <a:gd name="connsiteY20" fmla="*/ 144388 h 227414"/>
                  <a:gd name="connsiteX21" fmla="*/ 142169 w 343575"/>
                  <a:gd name="connsiteY21" fmla="*/ 201454 h 227414"/>
                  <a:gd name="connsiteX22" fmla="*/ 128198 w 343575"/>
                  <a:gd name="connsiteY22" fmla="*/ 200746 h 227414"/>
                  <a:gd name="connsiteX23" fmla="*/ 128198 w 343575"/>
                  <a:gd name="connsiteY23" fmla="*/ 227414 h 227414"/>
                  <a:gd name="connsiteX24" fmla="*/ 343576 w 343575"/>
                  <a:gd name="connsiteY24" fmla="*/ 227414 h 227414"/>
                  <a:gd name="connsiteX25" fmla="*/ 343576 w 343575"/>
                  <a:gd name="connsiteY25" fmla="*/ 94 h 227414"/>
                  <a:gd name="connsiteX26" fmla="*/ 128198 w 343575"/>
                  <a:gd name="connsiteY26" fmla="*/ 94 h 227414"/>
                  <a:gd name="connsiteX27" fmla="*/ 128245 w 343575"/>
                  <a:gd name="connsiteY27" fmla="*/ 147881 h 227414"/>
                  <a:gd name="connsiteX28" fmla="*/ 128245 w 343575"/>
                  <a:gd name="connsiteY28" fmla="*/ 164070 h 227414"/>
                  <a:gd name="connsiteX29" fmla="*/ 61267 w 343575"/>
                  <a:gd name="connsiteY29" fmla="*/ 100255 h 227414"/>
                  <a:gd name="connsiteX30" fmla="*/ 128245 w 343575"/>
                  <a:gd name="connsiteY30" fmla="*/ 67875 h 227414"/>
                  <a:gd name="connsiteX31" fmla="*/ 128245 w 343575"/>
                  <a:gd name="connsiteY31" fmla="*/ 85623 h 227414"/>
                  <a:gd name="connsiteX32" fmla="*/ 128150 w 343575"/>
                  <a:gd name="connsiteY32" fmla="*/ 85623 h 227414"/>
                  <a:gd name="connsiteX33" fmla="*/ 89068 w 343575"/>
                  <a:gd name="connsiteY33" fmla="*/ 103464 h 227414"/>
                  <a:gd name="connsiteX34" fmla="*/ 128198 w 343575"/>
                  <a:gd name="connsiteY34" fmla="*/ 147881 h 227414"/>
                  <a:gd name="connsiteX35" fmla="*/ 35118 w 343575"/>
                  <a:gd name="connsiteY35" fmla="*/ 97895 h 227414"/>
                  <a:gd name="connsiteX36" fmla="*/ 128198 w 343575"/>
                  <a:gd name="connsiteY36" fmla="*/ 47343 h 227414"/>
                  <a:gd name="connsiteX37" fmla="*/ 128198 w 343575"/>
                  <a:gd name="connsiteY37" fmla="*/ 30728 h 227414"/>
                  <a:gd name="connsiteX38" fmla="*/ 0 w 343575"/>
                  <a:gd name="connsiteY38" fmla="*/ 94402 h 227414"/>
                  <a:gd name="connsiteX39" fmla="*/ 128198 w 343575"/>
                  <a:gd name="connsiteY39" fmla="*/ 200746 h 227414"/>
                  <a:gd name="connsiteX40" fmla="*/ 128198 w 343575"/>
                  <a:gd name="connsiteY40" fmla="*/ 183092 h 227414"/>
                  <a:gd name="connsiteX41" fmla="*/ 35118 w 343575"/>
                  <a:gd name="connsiteY41" fmla="*/ 97942 h 2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575" h="227414">
                    <a:moveTo>
                      <a:pt x="128292" y="67828"/>
                    </a:moveTo>
                    <a:lnTo>
                      <a:pt x="128292" y="47295"/>
                    </a:lnTo>
                    <a:cubicBezTo>
                      <a:pt x="130275" y="47154"/>
                      <a:pt x="132304" y="47059"/>
                      <a:pt x="134334" y="46965"/>
                    </a:cubicBezTo>
                    <a:cubicBezTo>
                      <a:pt x="190503" y="45219"/>
                      <a:pt x="227320" y="95204"/>
                      <a:pt x="227320" y="95204"/>
                    </a:cubicBezTo>
                    <a:cubicBezTo>
                      <a:pt x="227320" y="95204"/>
                      <a:pt x="187529" y="150477"/>
                      <a:pt x="144860" y="150477"/>
                    </a:cubicBezTo>
                    <a:cubicBezTo>
                      <a:pt x="138723" y="150477"/>
                      <a:pt x="133201" y="149485"/>
                      <a:pt x="128245" y="147833"/>
                    </a:cubicBezTo>
                    <a:lnTo>
                      <a:pt x="128245" y="85575"/>
                    </a:lnTo>
                    <a:cubicBezTo>
                      <a:pt x="150099" y="88219"/>
                      <a:pt x="154489" y="97895"/>
                      <a:pt x="167658" y="119796"/>
                    </a:cubicBezTo>
                    <a:lnTo>
                      <a:pt x="196875" y="95157"/>
                    </a:lnTo>
                    <a:cubicBezTo>
                      <a:pt x="196875" y="95157"/>
                      <a:pt x="175540" y="67167"/>
                      <a:pt x="139573" y="67167"/>
                    </a:cubicBezTo>
                    <a:cubicBezTo>
                      <a:pt x="135656" y="67167"/>
                      <a:pt x="131927" y="67450"/>
                      <a:pt x="128245" y="67828"/>
                    </a:cubicBezTo>
                    <a:moveTo>
                      <a:pt x="128245" y="0"/>
                    </a:moveTo>
                    <a:lnTo>
                      <a:pt x="128245" y="30681"/>
                    </a:lnTo>
                    <a:cubicBezTo>
                      <a:pt x="130275" y="30539"/>
                      <a:pt x="132257" y="30397"/>
                      <a:pt x="134287" y="30303"/>
                    </a:cubicBezTo>
                    <a:cubicBezTo>
                      <a:pt x="212404" y="27660"/>
                      <a:pt x="263287" y="94355"/>
                      <a:pt x="263287" y="94355"/>
                    </a:cubicBezTo>
                    <a:cubicBezTo>
                      <a:pt x="263287" y="94355"/>
                      <a:pt x="204852" y="165439"/>
                      <a:pt x="143963" y="165439"/>
                    </a:cubicBezTo>
                    <a:cubicBezTo>
                      <a:pt x="138393" y="165439"/>
                      <a:pt x="133154" y="164920"/>
                      <a:pt x="128245" y="164070"/>
                    </a:cubicBezTo>
                    <a:lnTo>
                      <a:pt x="128245" y="183045"/>
                    </a:lnTo>
                    <a:cubicBezTo>
                      <a:pt x="132446" y="183564"/>
                      <a:pt x="136788" y="183895"/>
                      <a:pt x="141320" y="183895"/>
                    </a:cubicBezTo>
                    <a:cubicBezTo>
                      <a:pt x="197961" y="183895"/>
                      <a:pt x="238978" y="154961"/>
                      <a:pt x="278627" y="120693"/>
                    </a:cubicBezTo>
                    <a:cubicBezTo>
                      <a:pt x="285188" y="125979"/>
                      <a:pt x="312140" y="138771"/>
                      <a:pt x="317662" y="144388"/>
                    </a:cubicBezTo>
                    <a:cubicBezTo>
                      <a:pt x="279949" y="175965"/>
                      <a:pt x="192013" y="201454"/>
                      <a:pt x="142169" y="201454"/>
                    </a:cubicBezTo>
                    <a:cubicBezTo>
                      <a:pt x="137355" y="201454"/>
                      <a:pt x="132729" y="201170"/>
                      <a:pt x="128198" y="200746"/>
                    </a:cubicBezTo>
                    <a:lnTo>
                      <a:pt x="128198" y="227414"/>
                    </a:lnTo>
                    <a:lnTo>
                      <a:pt x="343576" y="227414"/>
                    </a:lnTo>
                    <a:lnTo>
                      <a:pt x="343576" y="94"/>
                    </a:lnTo>
                    <a:lnTo>
                      <a:pt x="128198" y="94"/>
                    </a:lnTo>
                    <a:close/>
                    <a:moveTo>
                      <a:pt x="128245" y="147881"/>
                    </a:moveTo>
                    <a:lnTo>
                      <a:pt x="128245" y="164070"/>
                    </a:lnTo>
                    <a:cubicBezTo>
                      <a:pt x="75852" y="154725"/>
                      <a:pt x="61267" y="100255"/>
                      <a:pt x="61267" y="100255"/>
                    </a:cubicBezTo>
                    <a:cubicBezTo>
                      <a:pt x="61267" y="100255"/>
                      <a:pt x="86425" y="72359"/>
                      <a:pt x="128245" y="67875"/>
                    </a:cubicBezTo>
                    <a:lnTo>
                      <a:pt x="128245" y="85623"/>
                    </a:lnTo>
                    <a:cubicBezTo>
                      <a:pt x="128245" y="85623"/>
                      <a:pt x="128198" y="85623"/>
                      <a:pt x="128150" y="85623"/>
                    </a:cubicBezTo>
                    <a:cubicBezTo>
                      <a:pt x="106202" y="82979"/>
                      <a:pt x="89068" y="103464"/>
                      <a:pt x="89068" y="103464"/>
                    </a:cubicBezTo>
                    <a:cubicBezTo>
                      <a:pt x="89068" y="103464"/>
                      <a:pt x="98650" y="137968"/>
                      <a:pt x="128198" y="147881"/>
                    </a:cubicBezTo>
                    <a:moveTo>
                      <a:pt x="35118" y="97895"/>
                    </a:moveTo>
                    <a:cubicBezTo>
                      <a:pt x="35118" y="97895"/>
                      <a:pt x="66176" y="52063"/>
                      <a:pt x="128198" y="47343"/>
                    </a:cubicBezTo>
                    <a:lnTo>
                      <a:pt x="128198" y="30728"/>
                    </a:lnTo>
                    <a:cubicBezTo>
                      <a:pt x="59520" y="36250"/>
                      <a:pt x="0" y="94402"/>
                      <a:pt x="0" y="94402"/>
                    </a:cubicBezTo>
                    <a:cubicBezTo>
                      <a:pt x="0" y="94402"/>
                      <a:pt x="33701" y="191825"/>
                      <a:pt x="128198" y="200746"/>
                    </a:cubicBezTo>
                    <a:lnTo>
                      <a:pt x="128198" y="183092"/>
                    </a:lnTo>
                    <a:cubicBezTo>
                      <a:pt x="58860" y="174360"/>
                      <a:pt x="35118" y="97942"/>
                      <a:pt x="35118" y="97942"/>
                    </a:cubicBezTo>
                  </a:path>
                </a:pathLst>
              </a:custGeom>
              <a:solidFill>
                <a:srgbClr val="77B900"/>
              </a:solidFill>
              <a:ln w="0" cap="flat">
                <a:noFill/>
                <a:prstDash val="solid"/>
                <a:miter/>
              </a:ln>
            </p:spPr>
            <p:txBody>
              <a:bodyPr rtlCol="0" anchor="ctr"/>
              <a:lstStyle/>
              <a:p>
                <a:endParaRPr lang="en-US"/>
              </a:p>
            </p:txBody>
          </p:sp>
        </p:grpSp>
        <p:grpSp>
          <p:nvGrpSpPr>
            <p:cNvPr id="51" name="Graphic 25">
              <a:extLst>
                <a:ext uri="{FF2B5EF4-FFF2-40B4-BE49-F238E27FC236}">
                  <a16:creationId xmlns:a16="http://schemas.microsoft.com/office/drawing/2014/main" id="{6808F5C7-6072-0350-F5BC-EFCCD46CDDC7}"/>
                </a:ext>
              </a:extLst>
            </p:cNvPr>
            <p:cNvGrpSpPr/>
            <p:nvPr/>
          </p:nvGrpSpPr>
          <p:grpSpPr>
            <a:xfrm>
              <a:off x="5372028" y="-1196883"/>
              <a:ext cx="1589632" cy="184886"/>
              <a:chOff x="5372028" y="-1196883"/>
              <a:chExt cx="1589632" cy="184886"/>
            </a:xfrm>
            <a:solidFill>
              <a:srgbClr val="4C3B6C"/>
            </a:solidFill>
          </p:grpSpPr>
          <p:sp>
            <p:nvSpPr>
              <p:cNvPr id="52" name="Freeform: Shape 51">
                <a:extLst>
                  <a:ext uri="{FF2B5EF4-FFF2-40B4-BE49-F238E27FC236}">
                    <a16:creationId xmlns:a16="http://schemas.microsoft.com/office/drawing/2014/main" id="{958F2C90-0922-A52A-B737-6951526DB563}"/>
                  </a:ext>
                </a:extLst>
              </p:cNvPr>
              <p:cNvSpPr/>
              <p:nvPr/>
            </p:nvSpPr>
            <p:spPr>
              <a:xfrm>
                <a:off x="5372028" y="-1189520"/>
                <a:ext cx="17700" cy="137213"/>
              </a:xfrm>
              <a:custGeom>
                <a:avLst/>
                <a:gdLst>
                  <a:gd name="connsiteX0" fmla="*/ 0 w 17700"/>
                  <a:gd name="connsiteY0" fmla="*/ 0 h 137213"/>
                  <a:gd name="connsiteX1" fmla="*/ 17700 w 17700"/>
                  <a:gd name="connsiteY1" fmla="*/ 0 h 137213"/>
                  <a:gd name="connsiteX2" fmla="*/ 17700 w 17700"/>
                  <a:gd name="connsiteY2" fmla="*/ 137213 h 137213"/>
                  <a:gd name="connsiteX3" fmla="*/ 0 w 17700"/>
                  <a:gd name="connsiteY3" fmla="*/ 137213 h 137213"/>
                </a:gdLst>
                <a:ahLst/>
                <a:cxnLst>
                  <a:cxn ang="0">
                    <a:pos x="connsiteX0" y="connsiteY0"/>
                  </a:cxn>
                  <a:cxn ang="0">
                    <a:pos x="connsiteX1" y="connsiteY1"/>
                  </a:cxn>
                  <a:cxn ang="0">
                    <a:pos x="connsiteX2" y="connsiteY2"/>
                  </a:cxn>
                  <a:cxn ang="0">
                    <a:pos x="connsiteX3" y="connsiteY3"/>
                  </a:cxn>
                </a:cxnLst>
                <a:rect l="l" t="t" r="r" b="b"/>
                <a:pathLst>
                  <a:path w="17700" h="137213">
                    <a:moveTo>
                      <a:pt x="0" y="0"/>
                    </a:moveTo>
                    <a:lnTo>
                      <a:pt x="17700" y="0"/>
                    </a:lnTo>
                    <a:lnTo>
                      <a:pt x="17700" y="137213"/>
                    </a:lnTo>
                    <a:lnTo>
                      <a:pt x="0" y="137213"/>
                    </a:lnTo>
                    <a:close/>
                  </a:path>
                </a:pathLst>
              </a:custGeom>
              <a:solidFill>
                <a:srgbClr val="4C3B6C"/>
              </a:solidFill>
              <a:ln w="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A0FBF10-5EA4-CBA5-6E7A-CEB4EF9E9437}"/>
                  </a:ext>
                </a:extLst>
              </p:cNvPr>
              <p:cNvSpPr/>
              <p:nvPr/>
            </p:nvSpPr>
            <p:spPr>
              <a:xfrm>
                <a:off x="5421306" y="-1153080"/>
                <a:ext cx="84725" cy="100868"/>
              </a:xfrm>
              <a:custGeom>
                <a:avLst/>
                <a:gdLst>
                  <a:gd name="connsiteX0" fmla="*/ 49891 w 84725"/>
                  <a:gd name="connsiteY0" fmla="*/ 0 h 100868"/>
                  <a:gd name="connsiteX1" fmla="*/ 17323 w 84725"/>
                  <a:gd name="connsiteY1" fmla="*/ 18550 h 100868"/>
                  <a:gd name="connsiteX2" fmla="*/ 16898 w 84725"/>
                  <a:gd name="connsiteY2" fmla="*/ 18550 h 100868"/>
                  <a:gd name="connsiteX3" fmla="*/ 15860 w 84725"/>
                  <a:gd name="connsiteY3" fmla="*/ 2266 h 100868"/>
                  <a:gd name="connsiteX4" fmla="*/ 0 w 84725"/>
                  <a:gd name="connsiteY4" fmla="*/ 2266 h 100868"/>
                  <a:gd name="connsiteX5" fmla="*/ 802 w 84725"/>
                  <a:gd name="connsiteY5" fmla="*/ 28934 h 100868"/>
                  <a:gd name="connsiteX6" fmla="*/ 802 w 84725"/>
                  <a:gd name="connsiteY6" fmla="*/ 100821 h 100868"/>
                  <a:gd name="connsiteX7" fmla="*/ 18739 w 84725"/>
                  <a:gd name="connsiteY7" fmla="*/ 100821 h 100868"/>
                  <a:gd name="connsiteX8" fmla="*/ 18739 w 84725"/>
                  <a:gd name="connsiteY8" fmla="*/ 41584 h 100868"/>
                  <a:gd name="connsiteX9" fmla="*/ 19966 w 84725"/>
                  <a:gd name="connsiteY9" fmla="*/ 33229 h 100868"/>
                  <a:gd name="connsiteX10" fmla="*/ 43991 w 84725"/>
                  <a:gd name="connsiteY10" fmla="*/ 14915 h 100868"/>
                  <a:gd name="connsiteX11" fmla="*/ 66789 w 84725"/>
                  <a:gd name="connsiteY11" fmla="*/ 44039 h 100868"/>
                  <a:gd name="connsiteX12" fmla="*/ 66789 w 84725"/>
                  <a:gd name="connsiteY12" fmla="*/ 100868 h 100868"/>
                  <a:gd name="connsiteX13" fmla="*/ 84726 w 84725"/>
                  <a:gd name="connsiteY13" fmla="*/ 100868 h 100868"/>
                  <a:gd name="connsiteX14" fmla="*/ 84726 w 84725"/>
                  <a:gd name="connsiteY14" fmla="*/ 42009 h 100868"/>
                  <a:gd name="connsiteX15" fmla="*/ 49891 w 84725"/>
                  <a:gd name="connsiteY15" fmla="*/ 47 h 1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 h="100868">
                    <a:moveTo>
                      <a:pt x="49891" y="0"/>
                    </a:moveTo>
                    <a:cubicBezTo>
                      <a:pt x="33607" y="0"/>
                      <a:pt x="22184" y="9157"/>
                      <a:pt x="17323" y="18550"/>
                    </a:cubicBezTo>
                    <a:lnTo>
                      <a:pt x="16898" y="18550"/>
                    </a:lnTo>
                    <a:lnTo>
                      <a:pt x="15860" y="2266"/>
                    </a:lnTo>
                    <a:lnTo>
                      <a:pt x="0" y="2266"/>
                    </a:lnTo>
                    <a:cubicBezTo>
                      <a:pt x="614" y="10432"/>
                      <a:pt x="802" y="18739"/>
                      <a:pt x="802" y="28934"/>
                    </a:cubicBezTo>
                    <a:lnTo>
                      <a:pt x="802" y="100821"/>
                    </a:lnTo>
                    <a:lnTo>
                      <a:pt x="18739" y="100821"/>
                    </a:lnTo>
                    <a:lnTo>
                      <a:pt x="18739" y="41584"/>
                    </a:lnTo>
                    <a:cubicBezTo>
                      <a:pt x="18739" y="38516"/>
                      <a:pt x="19164" y="35495"/>
                      <a:pt x="19966" y="33229"/>
                    </a:cubicBezTo>
                    <a:cubicBezTo>
                      <a:pt x="23034" y="23270"/>
                      <a:pt x="32191" y="14915"/>
                      <a:pt x="43991" y="14915"/>
                    </a:cubicBezTo>
                    <a:cubicBezTo>
                      <a:pt x="60889" y="14915"/>
                      <a:pt x="66789" y="28132"/>
                      <a:pt x="66789" y="44039"/>
                    </a:cubicBezTo>
                    <a:lnTo>
                      <a:pt x="66789" y="100868"/>
                    </a:lnTo>
                    <a:lnTo>
                      <a:pt x="84726" y="100868"/>
                    </a:lnTo>
                    <a:lnTo>
                      <a:pt x="84726" y="42009"/>
                    </a:lnTo>
                    <a:cubicBezTo>
                      <a:pt x="84726" y="8213"/>
                      <a:pt x="63532" y="47"/>
                      <a:pt x="49891" y="47"/>
                    </a:cubicBezTo>
                    <a:close/>
                  </a:path>
                </a:pathLst>
              </a:custGeom>
              <a:solidFill>
                <a:srgbClr val="4C3B6C"/>
              </a:solidFill>
              <a:ln w="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A93A724-1898-899D-00F8-A94AD3BB4AA1}"/>
                  </a:ext>
                </a:extLst>
              </p:cNvPr>
              <p:cNvSpPr/>
              <p:nvPr/>
            </p:nvSpPr>
            <p:spPr>
              <a:xfrm>
                <a:off x="5577447" y="-1153080"/>
                <a:ext cx="94071" cy="141083"/>
              </a:xfrm>
              <a:custGeom>
                <a:avLst/>
                <a:gdLst>
                  <a:gd name="connsiteX0" fmla="*/ 52346 w 94071"/>
                  <a:gd name="connsiteY0" fmla="*/ 0 h 141083"/>
                  <a:gd name="connsiteX1" fmla="*/ 17323 w 94071"/>
                  <a:gd name="connsiteY1" fmla="*/ 19116 h 141083"/>
                  <a:gd name="connsiteX2" fmla="*/ 16898 w 94071"/>
                  <a:gd name="connsiteY2" fmla="*/ 19116 h 141083"/>
                  <a:gd name="connsiteX3" fmla="*/ 16096 w 94071"/>
                  <a:gd name="connsiteY3" fmla="*/ 2218 h 141083"/>
                  <a:gd name="connsiteX4" fmla="*/ 0 w 94071"/>
                  <a:gd name="connsiteY4" fmla="*/ 2218 h 141083"/>
                  <a:gd name="connsiteX5" fmla="*/ 802 w 94071"/>
                  <a:gd name="connsiteY5" fmla="*/ 34409 h 141083"/>
                  <a:gd name="connsiteX6" fmla="*/ 802 w 94071"/>
                  <a:gd name="connsiteY6" fmla="*/ 141084 h 141083"/>
                  <a:gd name="connsiteX7" fmla="*/ 18503 w 94071"/>
                  <a:gd name="connsiteY7" fmla="*/ 141084 h 141083"/>
                  <a:gd name="connsiteX8" fmla="*/ 18503 w 94071"/>
                  <a:gd name="connsiteY8" fmla="*/ 87558 h 141083"/>
                  <a:gd name="connsiteX9" fmla="*/ 18928 w 94071"/>
                  <a:gd name="connsiteY9" fmla="*/ 87558 h 141083"/>
                  <a:gd name="connsiteX10" fmla="*/ 49278 w 94071"/>
                  <a:gd name="connsiteY10" fmla="*/ 103040 h 141083"/>
                  <a:gd name="connsiteX11" fmla="*/ 94071 w 94071"/>
                  <a:gd name="connsiteY11" fmla="*/ 50080 h 141083"/>
                  <a:gd name="connsiteX12" fmla="*/ 52346 w 94071"/>
                  <a:gd name="connsiteY12" fmla="*/ 0 h 141083"/>
                  <a:gd name="connsiteX13" fmla="*/ 46257 w 94071"/>
                  <a:gd name="connsiteY13" fmla="*/ 88974 h 141083"/>
                  <a:gd name="connsiteX14" fmla="*/ 19400 w 94071"/>
                  <a:gd name="connsiteY14" fmla="*/ 68016 h 141083"/>
                  <a:gd name="connsiteX15" fmla="*/ 18597 w 94071"/>
                  <a:gd name="connsiteY15" fmla="*/ 60700 h 141083"/>
                  <a:gd name="connsiteX16" fmla="*/ 18597 w 94071"/>
                  <a:gd name="connsiteY16" fmla="*/ 43803 h 141083"/>
                  <a:gd name="connsiteX17" fmla="*/ 19824 w 94071"/>
                  <a:gd name="connsiteY17" fmla="*/ 36486 h 141083"/>
                  <a:gd name="connsiteX18" fmla="*/ 46918 w 94071"/>
                  <a:gd name="connsiteY18" fmla="*/ 14302 h 141083"/>
                  <a:gd name="connsiteX19" fmla="*/ 76229 w 94071"/>
                  <a:gd name="connsiteY19" fmla="*/ 50930 h 141083"/>
                  <a:gd name="connsiteX20" fmla="*/ 46304 w 94071"/>
                  <a:gd name="connsiteY20" fmla="*/ 89021 h 1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071" h="141083">
                    <a:moveTo>
                      <a:pt x="52346" y="0"/>
                    </a:moveTo>
                    <a:cubicBezTo>
                      <a:pt x="36250" y="0"/>
                      <a:pt x="24639" y="7127"/>
                      <a:pt x="17323" y="19116"/>
                    </a:cubicBezTo>
                    <a:lnTo>
                      <a:pt x="16898" y="19116"/>
                    </a:lnTo>
                    <a:lnTo>
                      <a:pt x="16096" y="2218"/>
                    </a:lnTo>
                    <a:lnTo>
                      <a:pt x="0" y="2218"/>
                    </a:lnTo>
                    <a:cubicBezTo>
                      <a:pt x="425" y="11564"/>
                      <a:pt x="802" y="21760"/>
                      <a:pt x="802" y="34409"/>
                    </a:cubicBezTo>
                    <a:lnTo>
                      <a:pt x="802" y="141084"/>
                    </a:lnTo>
                    <a:lnTo>
                      <a:pt x="18503" y="141084"/>
                    </a:lnTo>
                    <a:lnTo>
                      <a:pt x="18503" y="87558"/>
                    </a:lnTo>
                    <a:lnTo>
                      <a:pt x="18928" y="87558"/>
                    </a:lnTo>
                    <a:cubicBezTo>
                      <a:pt x="24828" y="97328"/>
                      <a:pt x="36250" y="103040"/>
                      <a:pt x="49278" y="103040"/>
                    </a:cubicBezTo>
                    <a:cubicBezTo>
                      <a:pt x="72501" y="103040"/>
                      <a:pt x="94071" y="85528"/>
                      <a:pt x="94071" y="50080"/>
                    </a:cubicBezTo>
                    <a:cubicBezTo>
                      <a:pt x="94071" y="20155"/>
                      <a:pt x="76135" y="0"/>
                      <a:pt x="52346" y="0"/>
                    </a:cubicBezTo>
                    <a:close/>
                    <a:moveTo>
                      <a:pt x="46257" y="88974"/>
                    </a:moveTo>
                    <a:cubicBezTo>
                      <a:pt x="33418" y="88974"/>
                      <a:pt x="22656" y="80430"/>
                      <a:pt x="19400" y="68016"/>
                    </a:cubicBezTo>
                    <a:cubicBezTo>
                      <a:pt x="18975" y="65798"/>
                      <a:pt x="18597" y="63344"/>
                      <a:pt x="18597" y="60700"/>
                    </a:cubicBezTo>
                    <a:lnTo>
                      <a:pt x="18597" y="43803"/>
                    </a:lnTo>
                    <a:cubicBezTo>
                      <a:pt x="18597" y="41348"/>
                      <a:pt x="19211" y="38705"/>
                      <a:pt x="19824" y="36486"/>
                    </a:cubicBezTo>
                    <a:cubicBezTo>
                      <a:pt x="23270" y="23034"/>
                      <a:pt x="34693" y="14302"/>
                      <a:pt x="46918" y="14302"/>
                    </a:cubicBezTo>
                    <a:cubicBezTo>
                      <a:pt x="65845" y="14302"/>
                      <a:pt x="76229" y="31200"/>
                      <a:pt x="76229" y="50930"/>
                    </a:cubicBezTo>
                    <a:cubicBezTo>
                      <a:pt x="76229" y="73539"/>
                      <a:pt x="65232" y="89021"/>
                      <a:pt x="46304" y="89021"/>
                    </a:cubicBezTo>
                    <a:close/>
                  </a:path>
                </a:pathLst>
              </a:custGeom>
              <a:solidFill>
                <a:srgbClr val="4C3B6C"/>
              </a:solidFill>
              <a:ln w="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8EE56DE-6869-850D-F164-A45DFE6D6295}"/>
                  </a:ext>
                </a:extLst>
              </p:cNvPr>
              <p:cNvSpPr/>
              <p:nvPr/>
            </p:nvSpPr>
            <p:spPr>
              <a:xfrm>
                <a:off x="5686386" y="-1153080"/>
                <a:ext cx="78542" cy="102992"/>
              </a:xfrm>
              <a:custGeom>
                <a:avLst/>
                <a:gdLst>
                  <a:gd name="connsiteX0" fmla="*/ 76938 w 78542"/>
                  <a:gd name="connsiteY0" fmla="*/ 40309 h 102992"/>
                  <a:gd name="connsiteX1" fmla="*/ 39460 w 78542"/>
                  <a:gd name="connsiteY1" fmla="*/ 0 h 102992"/>
                  <a:gd name="connsiteX2" fmla="*/ 7080 w 78542"/>
                  <a:gd name="connsiteY2" fmla="*/ 8732 h 102992"/>
                  <a:gd name="connsiteX3" fmla="*/ 11139 w 78542"/>
                  <a:gd name="connsiteY3" fmla="*/ 20532 h 102992"/>
                  <a:gd name="connsiteX4" fmla="*/ 36817 w 78542"/>
                  <a:gd name="connsiteY4" fmla="*/ 13216 h 102992"/>
                  <a:gd name="connsiteX5" fmla="*/ 59237 w 78542"/>
                  <a:gd name="connsiteY5" fmla="*/ 36014 h 102992"/>
                  <a:gd name="connsiteX6" fmla="*/ 59237 w 78542"/>
                  <a:gd name="connsiteY6" fmla="*/ 38044 h 102992"/>
                  <a:gd name="connsiteX7" fmla="*/ 0 w 78542"/>
                  <a:gd name="connsiteY7" fmla="*/ 74672 h 102992"/>
                  <a:gd name="connsiteX8" fmla="*/ 30114 w 78542"/>
                  <a:gd name="connsiteY8" fmla="*/ 102992 h 102992"/>
                  <a:gd name="connsiteX9" fmla="*/ 60228 w 78542"/>
                  <a:gd name="connsiteY9" fmla="*/ 88313 h 102992"/>
                  <a:gd name="connsiteX10" fmla="*/ 60842 w 78542"/>
                  <a:gd name="connsiteY10" fmla="*/ 88313 h 102992"/>
                  <a:gd name="connsiteX11" fmla="*/ 62258 w 78542"/>
                  <a:gd name="connsiteY11" fmla="*/ 100727 h 102992"/>
                  <a:gd name="connsiteX12" fmla="*/ 78542 w 78542"/>
                  <a:gd name="connsiteY12" fmla="*/ 100727 h 102992"/>
                  <a:gd name="connsiteX13" fmla="*/ 76890 w 78542"/>
                  <a:gd name="connsiteY13" fmla="*/ 77126 h 102992"/>
                  <a:gd name="connsiteX14" fmla="*/ 76890 w 78542"/>
                  <a:gd name="connsiteY14" fmla="*/ 40263 h 102992"/>
                  <a:gd name="connsiteX15" fmla="*/ 59615 w 78542"/>
                  <a:gd name="connsiteY15" fmla="*/ 67592 h 102992"/>
                  <a:gd name="connsiteX16" fmla="*/ 58576 w 78542"/>
                  <a:gd name="connsiteY16" fmla="*/ 73303 h 102992"/>
                  <a:gd name="connsiteX17" fmla="*/ 34740 w 78542"/>
                  <a:gd name="connsiteY17" fmla="*/ 89776 h 102992"/>
                  <a:gd name="connsiteX18" fmla="*/ 17842 w 78542"/>
                  <a:gd name="connsiteY18" fmla="*/ 72690 h 102992"/>
                  <a:gd name="connsiteX19" fmla="*/ 59568 w 78542"/>
                  <a:gd name="connsiteY19" fmla="*/ 50505 h 102992"/>
                  <a:gd name="connsiteX20" fmla="*/ 59568 w 78542"/>
                  <a:gd name="connsiteY20" fmla="*/ 67592 h 10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542" h="102992">
                    <a:moveTo>
                      <a:pt x="76938" y="40309"/>
                    </a:moveTo>
                    <a:cubicBezTo>
                      <a:pt x="76938" y="20580"/>
                      <a:pt x="69621" y="0"/>
                      <a:pt x="39460" y="0"/>
                    </a:cubicBezTo>
                    <a:cubicBezTo>
                      <a:pt x="27046" y="0"/>
                      <a:pt x="15246" y="3446"/>
                      <a:pt x="7080" y="8732"/>
                    </a:cubicBezTo>
                    <a:lnTo>
                      <a:pt x="11139" y="20532"/>
                    </a:lnTo>
                    <a:cubicBezTo>
                      <a:pt x="18078" y="16048"/>
                      <a:pt x="27613" y="13216"/>
                      <a:pt x="36817" y="13216"/>
                    </a:cubicBezTo>
                    <a:cubicBezTo>
                      <a:pt x="56971" y="13216"/>
                      <a:pt x="59237" y="27896"/>
                      <a:pt x="59237" y="36014"/>
                    </a:cubicBezTo>
                    <a:lnTo>
                      <a:pt x="59237" y="38044"/>
                    </a:lnTo>
                    <a:cubicBezTo>
                      <a:pt x="21146" y="37855"/>
                      <a:pt x="0" y="50883"/>
                      <a:pt x="0" y="74672"/>
                    </a:cubicBezTo>
                    <a:cubicBezTo>
                      <a:pt x="0" y="88927"/>
                      <a:pt x="10195" y="102992"/>
                      <a:pt x="30114" y="102992"/>
                    </a:cubicBezTo>
                    <a:cubicBezTo>
                      <a:pt x="44180" y="102992"/>
                      <a:pt x="54753" y="96054"/>
                      <a:pt x="60228" y="88313"/>
                    </a:cubicBezTo>
                    <a:lnTo>
                      <a:pt x="60842" y="88313"/>
                    </a:lnTo>
                    <a:lnTo>
                      <a:pt x="62258" y="100727"/>
                    </a:lnTo>
                    <a:lnTo>
                      <a:pt x="78542" y="100727"/>
                    </a:lnTo>
                    <a:cubicBezTo>
                      <a:pt x="77315" y="94024"/>
                      <a:pt x="76890" y="85670"/>
                      <a:pt x="76890" y="77126"/>
                    </a:cubicBezTo>
                    <a:lnTo>
                      <a:pt x="76890" y="40263"/>
                    </a:lnTo>
                    <a:close/>
                    <a:moveTo>
                      <a:pt x="59615" y="67592"/>
                    </a:moveTo>
                    <a:cubicBezTo>
                      <a:pt x="59615" y="69433"/>
                      <a:pt x="59190" y="71462"/>
                      <a:pt x="58576" y="73303"/>
                    </a:cubicBezTo>
                    <a:cubicBezTo>
                      <a:pt x="55744" y="81658"/>
                      <a:pt x="47579" y="89776"/>
                      <a:pt x="34740" y="89776"/>
                    </a:cubicBezTo>
                    <a:cubicBezTo>
                      <a:pt x="25583" y="89776"/>
                      <a:pt x="17842" y="84254"/>
                      <a:pt x="17842" y="72690"/>
                    </a:cubicBezTo>
                    <a:cubicBezTo>
                      <a:pt x="17842" y="53573"/>
                      <a:pt x="40026" y="50080"/>
                      <a:pt x="59568" y="50505"/>
                    </a:cubicBezTo>
                    <a:lnTo>
                      <a:pt x="59568" y="67592"/>
                    </a:lnTo>
                    <a:close/>
                  </a:path>
                </a:pathLst>
              </a:custGeom>
              <a:solidFill>
                <a:srgbClr val="4C3B6C"/>
              </a:solidFill>
              <a:ln w="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89E32A8-E923-9F66-272C-5E136579D85A}"/>
                  </a:ext>
                </a:extLst>
              </p:cNvPr>
              <p:cNvSpPr/>
              <p:nvPr/>
            </p:nvSpPr>
            <p:spPr>
              <a:xfrm>
                <a:off x="5791456" y="-1153175"/>
                <a:ext cx="49419" cy="100821"/>
              </a:xfrm>
              <a:custGeom>
                <a:avLst/>
                <a:gdLst>
                  <a:gd name="connsiteX0" fmla="*/ 17087 w 49419"/>
                  <a:gd name="connsiteY0" fmla="*/ 21665 h 100821"/>
                  <a:gd name="connsiteX1" fmla="*/ 16284 w 49419"/>
                  <a:gd name="connsiteY1" fmla="*/ 21665 h 100821"/>
                  <a:gd name="connsiteX2" fmla="*/ 15671 w 49419"/>
                  <a:gd name="connsiteY2" fmla="*/ 2313 h 100821"/>
                  <a:gd name="connsiteX3" fmla="*/ 0 w 49419"/>
                  <a:gd name="connsiteY3" fmla="*/ 2313 h 100821"/>
                  <a:gd name="connsiteX4" fmla="*/ 802 w 49419"/>
                  <a:gd name="connsiteY4" fmla="*/ 33041 h 100821"/>
                  <a:gd name="connsiteX5" fmla="*/ 802 w 49419"/>
                  <a:gd name="connsiteY5" fmla="*/ 100821 h 100821"/>
                  <a:gd name="connsiteX6" fmla="*/ 18503 w 49419"/>
                  <a:gd name="connsiteY6" fmla="*/ 100821 h 100821"/>
                  <a:gd name="connsiteX7" fmla="*/ 18503 w 49419"/>
                  <a:gd name="connsiteY7" fmla="*/ 48287 h 100821"/>
                  <a:gd name="connsiteX8" fmla="*/ 19305 w 49419"/>
                  <a:gd name="connsiteY8" fmla="*/ 39932 h 100821"/>
                  <a:gd name="connsiteX9" fmla="*/ 43330 w 49419"/>
                  <a:gd name="connsiteY9" fmla="*/ 16898 h 100821"/>
                  <a:gd name="connsiteX10" fmla="*/ 49419 w 49419"/>
                  <a:gd name="connsiteY10" fmla="*/ 17512 h 100821"/>
                  <a:gd name="connsiteX11" fmla="*/ 49419 w 49419"/>
                  <a:gd name="connsiteY11" fmla="*/ 614 h 100821"/>
                  <a:gd name="connsiteX12" fmla="*/ 44322 w 49419"/>
                  <a:gd name="connsiteY12" fmla="*/ 0 h 100821"/>
                  <a:gd name="connsiteX13" fmla="*/ 17040 w 49419"/>
                  <a:gd name="connsiteY13" fmla="*/ 21571 h 10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19" h="100821">
                    <a:moveTo>
                      <a:pt x="17087" y="21665"/>
                    </a:moveTo>
                    <a:lnTo>
                      <a:pt x="16284" y="21665"/>
                    </a:lnTo>
                    <a:lnTo>
                      <a:pt x="15671" y="2313"/>
                    </a:lnTo>
                    <a:lnTo>
                      <a:pt x="0" y="2313"/>
                    </a:lnTo>
                    <a:cubicBezTo>
                      <a:pt x="614" y="11470"/>
                      <a:pt x="802" y="21429"/>
                      <a:pt x="802" y="33041"/>
                    </a:cubicBezTo>
                    <a:lnTo>
                      <a:pt x="802" y="100821"/>
                    </a:lnTo>
                    <a:lnTo>
                      <a:pt x="18503" y="100821"/>
                    </a:lnTo>
                    <a:lnTo>
                      <a:pt x="18503" y="48287"/>
                    </a:lnTo>
                    <a:cubicBezTo>
                      <a:pt x="18503" y="45219"/>
                      <a:pt x="18928" y="42387"/>
                      <a:pt x="19305" y="39932"/>
                    </a:cubicBezTo>
                    <a:cubicBezTo>
                      <a:pt x="21760" y="26480"/>
                      <a:pt x="30728" y="16898"/>
                      <a:pt x="43330" y="16898"/>
                    </a:cubicBezTo>
                    <a:cubicBezTo>
                      <a:pt x="45785" y="16898"/>
                      <a:pt x="47626" y="17087"/>
                      <a:pt x="49419" y="17512"/>
                    </a:cubicBezTo>
                    <a:lnTo>
                      <a:pt x="49419" y="614"/>
                    </a:lnTo>
                    <a:cubicBezTo>
                      <a:pt x="47815" y="189"/>
                      <a:pt x="46351" y="0"/>
                      <a:pt x="44322" y="0"/>
                    </a:cubicBezTo>
                    <a:cubicBezTo>
                      <a:pt x="32285" y="0"/>
                      <a:pt x="21524" y="8355"/>
                      <a:pt x="17040" y="21571"/>
                    </a:cubicBezTo>
                    <a:close/>
                  </a:path>
                </a:pathLst>
              </a:custGeom>
              <a:solidFill>
                <a:srgbClr val="4C3B6C"/>
              </a:solidFill>
              <a:ln w="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217DDE9-1991-EF5D-AD4D-2FB6987419E2}"/>
                  </a:ext>
                </a:extLst>
              </p:cNvPr>
              <p:cNvSpPr/>
              <p:nvPr/>
            </p:nvSpPr>
            <p:spPr>
              <a:xfrm>
                <a:off x="5852486" y="-1179183"/>
                <a:ext cx="58481" cy="128906"/>
              </a:xfrm>
              <a:custGeom>
                <a:avLst/>
                <a:gdLst>
                  <a:gd name="connsiteX0" fmla="*/ 32805 w 58481"/>
                  <a:gd name="connsiteY0" fmla="*/ 47 h 128906"/>
                  <a:gd name="connsiteX1" fmla="*/ 15293 w 58481"/>
                  <a:gd name="connsiteY1" fmla="*/ 4720 h 128906"/>
                  <a:gd name="connsiteX2" fmla="*/ 15293 w 58481"/>
                  <a:gd name="connsiteY2" fmla="*/ 28321 h 128906"/>
                  <a:gd name="connsiteX3" fmla="*/ 0 w 58481"/>
                  <a:gd name="connsiteY3" fmla="*/ 28321 h 128906"/>
                  <a:gd name="connsiteX4" fmla="*/ 0 w 58481"/>
                  <a:gd name="connsiteY4" fmla="*/ 41962 h 128906"/>
                  <a:gd name="connsiteX5" fmla="*/ 15293 w 58481"/>
                  <a:gd name="connsiteY5" fmla="*/ 41962 h 128906"/>
                  <a:gd name="connsiteX6" fmla="*/ 15293 w 58481"/>
                  <a:gd name="connsiteY6" fmla="*/ 95724 h 128906"/>
                  <a:gd name="connsiteX7" fmla="*/ 22232 w 58481"/>
                  <a:gd name="connsiteY7" fmla="*/ 121354 h 128906"/>
                  <a:gd name="connsiteX8" fmla="*/ 41584 w 58481"/>
                  <a:gd name="connsiteY8" fmla="*/ 128906 h 128906"/>
                  <a:gd name="connsiteX9" fmla="*/ 57443 w 58481"/>
                  <a:gd name="connsiteY9" fmla="*/ 126451 h 128906"/>
                  <a:gd name="connsiteX10" fmla="*/ 56641 w 58481"/>
                  <a:gd name="connsiteY10" fmla="*/ 112999 h 128906"/>
                  <a:gd name="connsiteX11" fmla="*/ 46257 w 58481"/>
                  <a:gd name="connsiteY11" fmla="*/ 114226 h 128906"/>
                  <a:gd name="connsiteX12" fmla="*/ 32805 w 58481"/>
                  <a:gd name="connsiteY12" fmla="*/ 95110 h 128906"/>
                  <a:gd name="connsiteX13" fmla="*/ 32805 w 58481"/>
                  <a:gd name="connsiteY13" fmla="*/ 41962 h 128906"/>
                  <a:gd name="connsiteX14" fmla="*/ 58482 w 58481"/>
                  <a:gd name="connsiteY14" fmla="*/ 41962 h 128906"/>
                  <a:gd name="connsiteX15" fmla="*/ 58482 w 58481"/>
                  <a:gd name="connsiteY15" fmla="*/ 28321 h 128906"/>
                  <a:gd name="connsiteX16" fmla="*/ 32805 w 58481"/>
                  <a:gd name="connsiteY16" fmla="*/ 28321 h 128906"/>
                  <a:gd name="connsiteX17" fmla="*/ 32805 w 58481"/>
                  <a:gd name="connsiteY17" fmla="*/ 0 h 12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81" h="128906">
                    <a:moveTo>
                      <a:pt x="32805" y="47"/>
                    </a:moveTo>
                    <a:lnTo>
                      <a:pt x="15293" y="4720"/>
                    </a:lnTo>
                    <a:lnTo>
                      <a:pt x="15293" y="28321"/>
                    </a:lnTo>
                    <a:lnTo>
                      <a:pt x="0" y="28321"/>
                    </a:lnTo>
                    <a:lnTo>
                      <a:pt x="0" y="41962"/>
                    </a:lnTo>
                    <a:lnTo>
                      <a:pt x="15293" y="41962"/>
                    </a:lnTo>
                    <a:lnTo>
                      <a:pt x="15293" y="95724"/>
                    </a:lnTo>
                    <a:cubicBezTo>
                      <a:pt x="15293" y="107335"/>
                      <a:pt x="17134" y="116067"/>
                      <a:pt x="22232" y="121354"/>
                    </a:cubicBezTo>
                    <a:cubicBezTo>
                      <a:pt x="26527" y="126262"/>
                      <a:pt x="33229" y="128906"/>
                      <a:pt x="41584" y="128906"/>
                    </a:cubicBezTo>
                    <a:cubicBezTo>
                      <a:pt x="48523" y="128906"/>
                      <a:pt x="53998" y="127867"/>
                      <a:pt x="57443" y="126451"/>
                    </a:cubicBezTo>
                    <a:lnTo>
                      <a:pt x="56641" y="112999"/>
                    </a:lnTo>
                    <a:cubicBezTo>
                      <a:pt x="54423" y="113613"/>
                      <a:pt x="50930" y="114226"/>
                      <a:pt x="46257" y="114226"/>
                    </a:cubicBezTo>
                    <a:cubicBezTo>
                      <a:pt x="36297" y="114226"/>
                      <a:pt x="32805" y="107288"/>
                      <a:pt x="32805" y="95110"/>
                    </a:cubicBezTo>
                    <a:lnTo>
                      <a:pt x="32805" y="41962"/>
                    </a:lnTo>
                    <a:lnTo>
                      <a:pt x="58482" y="41962"/>
                    </a:lnTo>
                    <a:lnTo>
                      <a:pt x="58482" y="28321"/>
                    </a:lnTo>
                    <a:lnTo>
                      <a:pt x="32805" y="28321"/>
                    </a:lnTo>
                    <a:lnTo>
                      <a:pt x="32805" y="0"/>
                    </a:lnTo>
                    <a:close/>
                  </a:path>
                </a:pathLst>
              </a:custGeom>
              <a:solidFill>
                <a:srgbClr val="4C3B6C"/>
              </a:solidFill>
              <a:ln w="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9E5FCB3-B668-F5BE-AC90-4402E2F81ABD}"/>
                  </a:ext>
                </a:extLst>
              </p:cNvPr>
              <p:cNvSpPr/>
              <p:nvPr/>
            </p:nvSpPr>
            <p:spPr>
              <a:xfrm>
                <a:off x="5930273" y="-1153080"/>
                <a:ext cx="84725" cy="100868"/>
              </a:xfrm>
              <a:custGeom>
                <a:avLst/>
                <a:gdLst>
                  <a:gd name="connsiteX0" fmla="*/ 49891 w 84725"/>
                  <a:gd name="connsiteY0" fmla="*/ 0 h 100868"/>
                  <a:gd name="connsiteX1" fmla="*/ 17323 w 84725"/>
                  <a:gd name="connsiteY1" fmla="*/ 18550 h 100868"/>
                  <a:gd name="connsiteX2" fmla="*/ 16898 w 84725"/>
                  <a:gd name="connsiteY2" fmla="*/ 18550 h 100868"/>
                  <a:gd name="connsiteX3" fmla="*/ 15860 w 84725"/>
                  <a:gd name="connsiteY3" fmla="*/ 2266 h 100868"/>
                  <a:gd name="connsiteX4" fmla="*/ 0 w 84725"/>
                  <a:gd name="connsiteY4" fmla="*/ 2266 h 100868"/>
                  <a:gd name="connsiteX5" fmla="*/ 802 w 84725"/>
                  <a:gd name="connsiteY5" fmla="*/ 28934 h 100868"/>
                  <a:gd name="connsiteX6" fmla="*/ 802 w 84725"/>
                  <a:gd name="connsiteY6" fmla="*/ 100821 h 100868"/>
                  <a:gd name="connsiteX7" fmla="*/ 18739 w 84725"/>
                  <a:gd name="connsiteY7" fmla="*/ 100821 h 100868"/>
                  <a:gd name="connsiteX8" fmla="*/ 18739 w 84725"/>
                  <a:gd name="connsiteY8" fmla="*/ 41584 h 100868"/>
                  <a:gd name="connsiteX9" fmla="*/ 19966 w 84725"/>
                  <a:gd name="connsiteY9" fmla="*/ 33229 h 100868"/>
                  <a:gd name="connsiteX10" fmla="*/ 43991 w 84725"/>
                  <a:gd name="connsiteY10" fmla="*/ 14915 h 100868"/>
                  <a:gd name="connsiteX11" fmla="*/ 66789 w 84725"/>
                  <a:gd name="connsiteY11" fmla="*/ 44039 h 100868"/>
                  <a:gd name="connsiteX12" fmla="*/ 66789 w 84725"/>
                  <a:gd name="connsiteY12" fmla="*/ 100868 h 100868"/>
                  <a:gd name="connsiteX13" fmla="*/ 84726 w 84725"/>
                  <a:gd name="connsiteY13" fmla="*/ 100868 h 100868"/>
                  <a:gd name="connsiteX14" fmla="*/ 84726 w 84725"/>
                  <a:gd name="connsiteY14" fmla="*/ 42009 h 100868"/>
                  <a:gd name="connsiteX15" fmla="*/ 49891 w 84725"/>
                  <a:gd name="connsiteY15" fmla="*/ 47 h 1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 h="100868">
                    <a:moveTo>
                      <a:pt x="49891" y="0"/>
                    </a:moveTo>
                    <a:cubicBezTo>
                      <a:pt x="33607" y="0"/>
                      <a:pt x="22184" y="9157"/>
                      <a:pt x="17323" y="18550"/>
                    </a:cubicBezTo>
                    <a:lnTo>
                      <a:pt x="16898" y="18550"/>
                    </a:lnTo>
                    <a:lnTo>
                      <a:pt x="15860" y="2266"/>
                    </a:lnTo>
                    <a:lnTo>
                      <a:pt x="0" y="2266"/>
                    </a:lnTo>
                    <a:cubicBezTo>
                      <a:pt x="614" y="10432"/>
                      <a:pt x="802" y="18739"/>
                      <a:pt x="802" y="28934"/>
                    </a:cubicBezTo>
                    <a:lnTo>
                      <a:pt x="802" y="100821"/>
                    </a:lnTo>
                    <a:lnTo>
                      <a:pt x="18739" y="100821"/>
                    </a:lnTo>
                    <a:lnTo>
                      <a:pt x="18739" y="41584"/>
                    </a:lnTo>
                    <a:cubicBezTo>
                      <a:pt x="18739" y="38516"/>
                      <a:pt x="19164" y="35495"/>
                      <a:pt x="19966" y="33229"/>
                    </a:cubicBezTo>
                    <a:cubicBezTo>
                      <a:pt x="23034" y="23270"/>
                      <a:pt x="32191" y="14915"/>
                      <a:pt x="43991" y="14915"/>
                    </a:cubicBezTo>
                    <a:cubicBezTo>
                      <a:pt x="60889" y="14915"/>
                      <a:pt x="66789" y="28132"/>
                      <a:pt x="66789" y="44039"/>
                    </a:cubicBezTo>
                    <a:lnTo>
                      <a:pt x="66789" y="100868"/>
                    </a:lnTo>
                    <a:lnTo>
                      <a:pt x="84726" y="100868"/>
                    </a:lnTo>
                    <a:lnTo>
                      <a:pt x="84726" y="42009"/>
                    </a:lnTo>
                    <a:cubicBezTo>
                      <a:pt x="84726" y="8213"/>
                      <a:pt x="63533" y="47"/>
                      <a:pt x="49891" y="47"/>
                    </a:cubicBezTo>
                    <a:close/>
                  </a:path>
                </a:pathLst>
              </a:custGeom>
              <a:solidFill>
                <a:srgbClr val="4C3B6C"/>
              </a:solidFill>
              <a:ln w="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E351485-2C67-8717-8F16-76F6D8AD0AD6}"/>
                  </a:ext>
                </a:extLst>
              </p:cNvPr>
              <p:cNvSpPr/>
              <p:nvPr/>
            </p:nvSpPr>
            <p:spPr>
              <a:xfrm>
                <a:off x="6036948" y="-1153080"/>
                <a:ext cx="86944" cy="102850"/>
              </a:xfrm>
              <a:custGeom>
                <a:avLst/>
                <a:gdLst>
                  <a:gd name="connsiteX0" fmla="*/ 46210 w 86944"/>
                  <a:gd name="connsiteY0" fmla="*/ 0 h 102850"/>
                  <a:gd name="connsiteX1" fmla="*/ 0 w 86944"/>
                  <a:gd name="connsiteY1" fmla="*/ 53148 h 102850"/>
                  <a:gd name="connsiteX2" fmla="*/ 48475 w 86944"/>
                  <a:gd name="connsiteY2" fmla="*/ 102851 h 102850"/>
                  <a:gd name="connsiteX3" fmla="*/ 81233 w 86944"/>
                  <a:gd name="connsiteY3" fmla="*/ 96762 h 102850"/>
                  <a:gd name="connsiteX4" fmla="*/ 78165 w 86944"/>
                  <a:gd name="connsiteY4" fmla="*/ 83923 h 102850"/>
                  <a:gd name="connsiteX5" fmla="*/ 50883 w 86944"/>
                  <a:gd name="connsiteY5" fmla="*/ 89021 h 102850"/>
                  <a:gd name="connsiteX6" fmla="*/ 17087 w 86944"/>
                  <a:gd name="connsiteY6" fmla="*/ 54800 h 102850"/>
                  <a:gd name="connsiteX7" fmla="*/ 86331 w 86944"/>
                  <a:gd name="connsiteY7" fmla="*/ 54800 h 102850"/>
                  <a:gd name="connsiteX8" fmla="*/ 86944 w 86944"/>
                  <a:gd name="connsiteY8" fmla="*/ 46446 h 102850"/>
                  <a:gd name="connsiteX9" fmla="*/ 46210 w 86944"/>
                  <a:gd name="connsiteY9" fmla="*/ 47 h 102850"/>
                  <a:gd name="connsiteX10" fmla="*/ 17276 w 86944"/>
                  <a:gd name="connsiteY10" fmla="*/ 41962 h 102850"/>
                  <a:gd name="connsiteX11" fmla="*/ 44747 w 86944"/>
                  <a:gd name="connsiteY11" fmla="*/ 12839 h 102850"/>
                  <a:gd name="connsiteX12" fmla="*/ 69574 w 86944"/>
                  <a:gd name="connsiteY12" fmla="*/ 41962 h 102850"/>
                  <a:gd name="connsiteX13" fmla="*/ 17228 w 86944"/>
                  <a:gd name="connsiteY13" fmla="*/ 41962 h 1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944" h="102850">
                    <a:moveTo>
                      <a:pt x="46210" y="0"/>
                    </a:moveTo>
                    <a:cubicBezTo>
                      <a:pt x="17512" y="0"/>
                      <a:pt x="0" y="23412"/>
                      <a:pt x="0" y="53148"/>
                    </a:cubicBezTo>
                    <a:cubicBezTo>
                      <a:pt x="0" y="82885"/>
                      <a:pt x="18125" y="102851"/>
                      <a:pt x="48475" y="102851"/>
                    </a:cubicBezTo>
                    <a:cubicBezTo>
                      <a:pt x="64146" y="102851"/>
                      <a:pt x="74955" y="99594"/>
                      <a:pt x="81233" y="96762"/>
                    </a:cubicBezTo>
                    <a:lnTo>
                      <a:pt x="78165" y="83923"/>
                    </a:lnTo>
                    <a:cubicBezTo>
                      <a:pt x="71462" y="86755"/>
                      <a:pt x="63721" y="89021"/>
                      <a:pt x="50883" y="89021"/>
                    </a:cubicBezTo>
                    <a:cubicBezTo>
                      <a:pt x="32946" y="89021"/>
                      <a:pt x="17512" y="79062"/>
                      <a:pt x="17087" y="54800"/>
                    </a:cubicBezTo>
                    <a:lnTo>
                      <a:pt x="86331" y="54800"/>
                    </a:lnTo>
                    <a:cubicBezTo>
                      <a:pt x="86519" y="52959"/>
                      <a:pt x="86944" y="50127"/>
                      <a:pt x="86944" y="46446"/>
                    </a:cubicBezTo>
                    <a:cubicBezTo>
                      <a:pt x="86944" y="28321"/>
                      <a:pt x="78401" y="47"/>
                      <a:pt x="46210" y="47"/>
                    </a:cubicBezTo>
                    <a:close/>
                    <a:moveTo>
                      <a:pt x="17276" y="41962"/>
                    </a:moveTo>
                    <a:cubicBezTo>
                      <a:pt x="18692" y="29548"/>
                      <a:pt x="26621" y="12839"/>
                      <a:pt x="44747" y="12839"/>
                    </a:cubicBezTo>
                    <a:cubicBezTo>
                      <a:pt x="64901" y="12839"/>
                      <a:pt x="69810" y="30539"/>
                      <a:pt x="69574" y="41962"/>
                    </a:cubicBezTo>
                    <a:lnTo>
                      <a:pt x="17228" y="41962"/>
                    </a:lnTo>
                    <a:close/>
                  </a:path>
                </a:pathLst>
              </a:custGeom>
              <a:solidFill>
                <a:srgbClr val="4C3B6C"/>
              </a:solidFill>
              <a:ln w="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56E1508-32AE-C236-E0BD-EFEBDC186090}"/>
                  </a:ext>
                </a:extLst>
              </p:cNvPr>
              <p:cNvSpPr/>
              <p:nvPr/>
            </p:nvSpPr>
            <p:spPr>
              <a:xfrm>
                <a:off x="6145274" y="-1153175"/>
                <a:ext cx="49419" cy="100821"/>
              </a:xfrm>
              <a:custGeom>
                <a:avLst/>
                <a:gdLst>
                  <a:gd name="connsiteX0" fmla="*/ 17087 w 49419"/>
                  <a:gd name="connsiteY0" fmla="*/ 21665 h 100821"/>
                  <a:gd name="connsiteX1" fmla="*/ 16284 w 49419"/>
                  <a:gd name="connsiteY1" fmla="*/ 21665 h 100821"/>
                  <a:gd name="connsiteX2" fmla="*/ 15671 w 49419"/>
                  <a:gd name="connsiteY2" fmla="*/ 2313 h 100821"/>
                  <a:gd name="connsiteX3" fmla="*/ 0 w 49419"/>
                  <a:gd name="connsiteY3" fmla="*/ 2313 h 100821"/>
                  <a:gd name="connsiteX4" fmla="*/ 802 w 49419"/>
                  <a:gd name="connsiteY4" fmla="*/ 33041 h 100821"/>
                  <a:gd name="connsiteX5" fmla="*/ 802 w 49419"/>
                  <a:gd name="connsiteY5" fmla="*/ 100821 h 100821"/>
                  <a:gd name="connsiteX6" fmla="*/ 18503 w 49419"/>
                  <a:gd name="connsiteY6" fmla="*/ 100821 h 100821"/>
                  <a:gd name="connsiteX7" fmla="*/ 18503 w 49419"/>
                  <a:gd name="connsiteY7" fmla="*/ 48287 h 100821"/>
                  <a:gd name="connsiteX8" fmla="*/ 19305 w 49419"/>
                  <a:gd name="connsiteY8" fmla="*/ 39932 h 100821"/>
                  <a:gd name="connsiteX9" fmla="*/ 43330 w 49419"/>
                  <a:gd name="connsiteY9" fmla="*/ 16898 h 100821"/>
                  <a:gd name="connsiteX10" fmla="*/ 49419 w 49419"/>
                  <a:gd name="connsiteY10" fmla="*/ 17512 h 100821"/>
                  <a:gd name="connsiteX11" fmla="*/ 49419 w 49419"/>
                  <a:gd name="connsiteY11" fmla="*/ 614 h 100821"/>
                  <a:gd name="connsiteX12" fmla="*/ 44322 w 49419"/>
                  <a:gd name="connsiteY12" fmla="*/ 0 h 100821"/>
                  <a:gd name="connsiteX13" fmla="*/ 17039 w 49419"/>
                  <a:gd name="connsiteY13" fmla="*/ 21571 h 10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19" h="100821">
                    <a:moveTo>
                      <a:pt x="17087" y="21665"/>
                    </a:moveTo>
                    <a:lnTo>
                      <a:pt x="16284" y="21665"/>
                    </a:lnTo>
                    <a:lnTo>
                      <a:pt x="15671" y="2313"/>
                    </a:lnTo>
                    <a:lnTo>
                      <a:pt x="0" y="2313"/>
                    </a:lnTo>
                    <a:cubicBezTo>
                      <a:pt x="614" y="11470"/>
                      <a:pt x="802" y="21429"/>
                      <a:pt x="802" y="33041"/>
                    </a:cubicBezTo>
                    <a:lnTo>
                      <a:pt x="802" y="100821"/>
                    </a:lnTo>
                    <a:lnTo>
                      <a:pt x="18503" y="100821"/>
                    </a:lnTo>
                    <a:lnTo>
                      <a:pt x="18503" y="48287"/>
                    </a:lnTo>
                    <a:cubicBezTo>
                      <a:pt x="18503" y="45219"/>
                      <a:pt x="18928" y="42387"/>
                      <a:pt x="19305" y="39932"/>
                    </a:cubicBezTo>
                    <a:cubicBezTo>
                      <a:pt x="21760" y="26480"/>
                      <a:pt x="30728" y="16898"/>
                      <a:pt x="43330" y="16898"/>
                    </a:cubicBezTo>
                    <a:cubicBezTo>
                      <a:pt x="45785" y="16898"/>
                      <a:pt x="47626" y="17087"/>
                      <a:pt x="49419" y="17512"/>
                    </a:cubicBezTo>
                    <a:lnTo>
                      <a:pt x="49419" y="614"/>
                    </a:lnTo>
                    <a:cubicBezTo>
                      <a:pt x="47815" y="189"/>
                      <a:pt x="46351" y="0"/>
                      <a:pt x="44322" y="0"/>
                    </a:cubicBezTo>
                    <a:cubicBezTo>
                      <a:pt x="32285" y="0"/>
                      <a:pt x="21524" y="8355"/>
                      <a:pt x="17039" y="21571"/>
                    </a:cubicBezTo>
                    <a:close/>
                  </a:path>
                </a:pathLst>
              </a:custGeom>
              <a:solidFill>
                <a:srgbClr val="4C3B6C"/>
              </a:solidFill>
              <a:ln w="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C341DDC-EADE-14F4-E972-9EC7DA983A13}"/>
                  </a:ext>
                </a:extLst>
              </p:cNvPr>
              <p:cNvSpPr/>
              <p:nvPr/>
            </p:nvSpPr>
            <p:spPr>
              <a:xfrm>
                <a:off x="6205785" y="-1153080"/>
                <a:ext cx="64570" cy="102803"/>
              </a:xfrm>
              <a:custGeom>
                <a:avLst/>
                <a:gdLst>
                  <a:gd name="connsiteX0" fmla="*/ 38658 w 64570"/>
                  <a:gd name="connsiteY0" fmla="*/ 43566 h 102803"/>
                  <a:gd name="connsiteX1" fmla="*/ 19919 w 64570"/>
                  <a:gd name="connsiteY1" fmla="*/ 26857 h 102803"/>
                  <a:gd name="connsiteX2" fmla="*/ 36392 w 64570"/>
                  <a:gd name="connsiteY2" fmla="*/ 13405 h 102803"/>
                  <a:gd name="connsiteX3" fmla="*/ 56547 w 64570"/>
                  <a:gd name="connsiteY3" fmla="*/ 19116 h 102803"/>
                  <a:gd name="connsiteX4" fmla="*/ 61031 w 64570"/>
                  <a:gd name="connsiteY4" fmla="*/ 6089 h 102803"/>
                  <a:gd name="connsiteX5" fmla="*/ 36817 w 64570"/>
                  <a:gd name="connsiteY5" fmla="*/ 0 h 102803"/>
                  <a:gd name="connsiteX6" fmla="*/ 2832 w 64570"/>
                  <a:gd name="connsiteY6" fmla="*/ 28887 h 102803"/>
                  <a:gd name="connsiteX7" fmla="*/ 28887 w 64570"/>
                  <a:gd name="connsiteY7" fmla="*/ 56783 h 102803"/>
                  <a:gd name="connsiteX8" fmla="*/ 47201 w 64570"/>
                  <a:gd name="connsiteY8" fmla="*/ 74908 h 102803"/>
                  <a:gd name="connsiteX9" fmla="*/ 28084 w 64570"/>
                  <a:gd name="connsiteY9" fmla="*/ 89587 h 102803"/>
                  <a:gd name="connsiteX10" fmla="*/ 4484 w 64570"/>
                  <a:gd name="connsiteY10" fmla="*/ 82460 h 102803"/>
                  <a:gd name="connsiteX11" fmla="*/ 0 w 64570"/>
                  <a:gd name="connsiteY11" fmla="*/ 96101 h 102803"/>
                  <a:gd name="connsiteX12" fmla="*/ 27707 w 64570"/>
                  <a:gd name="connsiteY12" fmla="*/ 102804 h 102803"/>
                  <a:gd name="connsiteX13" fmla="*/ 64571 w 64570"/>
                  <a:gd name="connsiteY13" fmla="*/ 73303 h 102803"/>
                  <a:gd name="connsiteX14" fmla="*/ 38705 w 64570"/>
                  <a:gd name="connsiteY14" fmla="*/ 43566 h 10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570" h="102803">
                    <a:moveTo>
                      <a:pt x="38658" y="43566"/>
                    </a:moveTo>
                    <a:cubicBezTo>
                      <a:pt x="25819" y="38658"/>
                      <a:pt x="19919" y="35023"/>
                      <a:pt x="19919" y="26857"/>
                    </a:cubicBezTo>
                    <a:cubicBezTo>
                      <a:pt x="19919" y="19541"/>
                      <a:pt x="25819" y="13405"/>
                      <a:pt x="36392" y="13405"/>
                    </a:cubicBezTo>
                    <a:cubicBezTo>
                      <a:pt x="45549" y="13405"/>
                      <a:pt x="52676" y="16662"/>
                      <a:pt x="56547" y="19116"/>
                    </a:cubicBezTo>
                    <a:lnTo>
                      <a:pt x="61031" y="6089"/>
                    </a:lnTo>
                    <a:cubicBezTo>
                      <a:pt x="55508" y="2832"/>
                      <a:pt x="46776" y="0"/>
                      <a:pt x="36817" y="0"/>
                    </a:cubicBezTo>
                    <a:cubicBezTo>
                      <a:pt x="15623" y="0"/>
                      <a:pt x="2832" y="13028"/>
                      <a:pt x="2832" y="28887"/>
                    </a:cubicBezTo>
                    <a:cubicBezTo>
                      <a:pt x="2832" y="40687"/>
                      <a:pt x="11187" y="50458"/>
                      <a:pt x="28887" y="56783"/>
                    </a:cubicBezTo>
                    <a:cubicBezTo>
                      <a:pt x="42103" y="61692"/>
                      <a:pt x="47201" y="66365"/>
                      <a:pt x="47201" y="74908"/>
                    </a:cubicBezTo>
                    <a:cubicBezTo>
                      <a:pt x="47201" y="83451"/>
                      <a:pt x="41112" y="89587"/>
                      <a:pt x="28084" y="89587"/>
                    </a:cubicBezTo>
                    <a:cubicBezTo>
                      <a:pt x="19116" y="89587"/>
                      <a:pt x="9770" y="85906"/>
                      <a:pt x="4484" y="82460"/>
                    </a:cubicBezTo>
                    <a:lnTo>
                      <a:pt x="0" y="96101"/>
                    </a:lnTo>
                    <a:cubicBezTo>
                      <a:pt x="6939" y="100160"/>
                      <a:pt x="16898" y="102804"/>
                      <a:pt x="27707" y="102804"/>
                    </a:cubicBezTo>
                    <a:cubicBezTo>
                      <a:pt x="51119" y="102804"/>
                      <a:pt x="64571" y="90579"/>
                      <a:pt x="64571" y="73303"/>
                    </a:cubicBezTo>
                    <a:cubicBezTo>
                      <a:pt x="64571" y="58623"/>
                      <a:pt x="55839" y="50080"/>
                      <a:pt x="38705" y="43566"/>
                    </a:cubicBezTo>
                    <a:close/>
                  </a:path>
                </a:pathLst>
              </a:custGeom>
              <a:solidFill>
                <a:srgbClr val="4C3B6C"/>
              </a:solidFill>
              <a:ln w="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2DECFF4-F16B-9274-1149-4C05C33464EF}"/>
                  </a:ext>
                </a:extLst>
              </p:cNvPr>
              <p:cNvSpPr/>
              <p:nvPr/>
            </p:nvSpPr>
            <p:spPr>
              <a:xfrm>
                <a:off x="6293249" y="-1196883"/>
                <a:ext cx="83923" cy="144576"/>
              </a:xfrm>
              <a:custGeom>
                <a:avLst/>
                <a:gdLst>
                  <a:gd name="connsiteX0" fmla="*/ 49514 w 83923"/>
                  <a:gd name="connsiteY0" fmla="*/ 43803 h 144576"/>
                  <a:gd name="connsiteX1" fmla="*/ 31200 w 83923"/>
                  <a:gd name="connsiteY1" fmla="*/ 48900 h 144576"/>
                  <a:gd name="connsiteX2" fmla="*/ 18361 w 83923"/>
                  <a:gd name="connsiteY2" fmla="*/ 61503 h 144576"/>
                  <a:gd name="connsiteX3" fmla="*/ 17936 w 83923"/>
                  <a:gd name="connsiteY3" fmla="*/ 61503 h 144576"/>
                  <a:gd name="connsiteX4" fmla="*/ 17936 w 83923"/>
                  <a:gd name="connsiteY4" fmla="*/ 0 h 144576"/>
                  <a:gd name="connsiteX5" fmla="*/ 0 w 83923"/>
                  <a:gd name="connsiteY5" fmla="*/ 0 h 144576"/>
                  <a:gd name="connsiteX6" fmla="*/ 0 w 83923"/>
                  <a:gd name="connsiteY6" fmla="*/ 144576 h 144576"/>
                  <a:gd name="connsiteX7" fmla="*/ 17936 w 83923"/>
                  <a:gd name="connsiteY7" fmla="*/ 144576 h 144576"/>
                  <a:gd name="connsiteX8" fmla="*/ 17936 w 83923"/>
                  <a:gd name="connsiteY8" fmla="*/ 85103 h 144576"/>
                  <a:gd name="connsiteX9" fmla="*/ 19164 w 83923"/>
                  <a:gd name="connsiteY9" fmla="*/ 76560 h 144576"/>
                  <a:gd name="connsiteX10" fmla="*/ 43189 w 83923"/>
                  <a:gd name="connsiteY10" fmla="*/ 58624 h 144576"/>
                  <a:gd name="connsiteX11" fmla="*/ 65987 w 83923"/>
                  <a:gd name="connsiteY11" fmla="*/ 87935 h 144576"/>
                  <a:gd name="connsiteX12" fmla="*/ 65987 w 83923"/>
                  <a:gd name="connsiteY12" fmla="*/ 144530 h 144576"/>
                  <a:gd name="connsiteX13" fmla="*/ 83923 w 83923"/>
                  <a:gd name="connsiteY13" fmla="*/ 144530 h 144576"/>
                  <a:gd name="connsiteX14" fmla="*/ 83923 w 83923"/>
                  <a:gd name="connsiteY14" fmla="*/ 85906 h 144576"/>
                  <a:gd name="connsiteX15" fmla="*/ 49514 w 83923"/>
                  <a:gd name="connsiteY15" fmla="*/ 43755 h 1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923" h="144576">
                    <a:moveTo>
                      <a:pt x="49514" y="43803"/>
                    </a:moveTo>
                    <a:cubicBezTo>
                      <a:pt x="42811" y="43803"/>
                      <a:pt x="36486" y="45832"/>
                      <a:pt x="31200" y="48900"/>
                    </a:cubicBezTo>
                    <a:cubicBezTo>
                      <a:pt x="25677" y="51968"/>
                      <a:pt x="21240" y="56452"/>
                      <a:pt x="18361" y="61503"/>
                    </a:cubicBezTo>
                    <a:lnTo>
                      <a:pt x="17936" y="61503"/>
                    </a:lnTo>
                    <a:lnTo>
                      <a:pt x="17936" y="0"/>
                    </a:lnTo>
                    <a:lnTo>
                      <a:pt x="0" y="0"/>
                    </a:lnTo>
                    <a:lnTo>
                      <a:pt x="0" y="144576"/>
                    </a:lnTo>
                    <a:lnTo>
                      <a:pt x="17936" y="144576"/>
                    </a:lnTo>
                    <a:lnTo>
                      <a:pt x="17936" y="85103"/>
                    </a:lnTo>
                    <a:cubicBezTo>
                      <a:pt x="17936" y="81658"/>
                      <a:pt x="18125" y="79015"/>
                      <a:pt x="19164" y="76560"/>
                    </a:cubicBezTo>
                    <a:cubicBezTo>
                      <a:pt x="22420" y="66789"/>
                      <a:pt x="31577" y="58624"/>
                      <a:pt x="43189" y="58624"/>
                    </a:cubicBezTo>
                    <a:cubicBezTo>
                      <a:pt x="60087" y="58624"/>
                      <a:pt x="65987" y="72076"/>
                      <a:pt x="65987" y="87935"/>
                    </a:cubicBezTo>
                    <a:lnTo>
                      <a:pt x="65987" y="144530"/>
                    </a:lnTo>
                    <a:lnTo>
                      <a:pt x="83923" y="144530"/>
                    </a:lnTo>
                    <a:lnTo>
                      <a:pt x="83923" y="85906"/>
                    </a:lnTo>
                    <a:cubicBezTo>
                      <a:pt x="83923" y="51921"/>
                      <a:pt x="62730" y="43755"/>
                      <a:pt x="49514" y="43755"/>
                    </a:cubicBezTo>
                    <a:close/>
                  </a:path>
                </a:pathLst>
              </a:custGeom>
              <a:solidFill>
                <a:srgbClr val="4C3B6C"/>
              </a:solidFill>
              <a:ln w="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0575F37-1634-84BD-11BD-D081D95FBE99}"/>
                  </a:ext>
                </a:extLst>
              </p:cNvPr>
              <p:cNvSpPr/>
              <p:nvPr/>
            </p:nvSpPr>
            <p:spPr>
              <a:xfrm>
                <a:off x="6404029" y="-1189756"/>
                <a:ext cx="22237" cy="22184"/>
              </a:xfrm>
              <a:custGeom>
                <a:avLst/>
                <a:gdLst>
                  <a:gd name="connsiteX0" fmla="*/ 11187 w 22237"/>
                  <a:gd name="connsiteY0" fmla="*/ 0 h 22184"/>
                  <a:gd name="connsiteX1" fmla="*/ 0 w 22237"/>
                  <a:gd name="connsiteY1" fmla="*/ 11187 h 22184"/>
                  <a:gd name="connsiteX2" fmla="*/ 10809 w 22237"/>
                  <a:gd name="connsiteY2" fmla="*/ 22184 h 22184"/>
                  <a:gd name="connsiteX3" fmla="*/ 22232 w 22237"/>
                  <a:gd name="connsiteY3" fmla="*/ 11187 h 22184"/>
                  <a:gd name="connsiteX4" fmla="*/ 11234 w 22237"/>
                  <a:gd name="connsiteY4" fmla="*/ 0 h 2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7" h="22184">
                    <a:moveTo>
                      <a:pt x="11187" y="0"/>
                    </a:moveTo>
                    <a:cubicBezTo>
                      <a:pt x="4673" y="0"/>
                      <a:pt x="0" y="4909"/>
                      <a:pt x="0" y="11187"/>
                    </a:cubicBezTo>
                    <a:cubicBezTo>
                      <a:pt x="0" y="17464"/>
                      <a:pt x="4484" y="22184"/>
                      <a:pt x="10809" y="22184"/>
                    </a:cubicBezTo>
                    <a:cubicBezTo>
                      <a:pt x="17936" y="22184"/>
                      <a:pt x="22420" y="17276"/>
                      <a:pt x="22232" y="11187"/>
                    </a:cubicBezTo>
                    <a:cubicBezTo>
                      <a:pt x="22232" y="4862"/>
                      <a:pt x="17936" y="0"/>
                      <a:pt x="11234" y="0"/>
                    </a:cubicBezTo>
                    <a:close/>
                  </a:path>
                </a:pathLst>
              </a:custGeom>
              <a:solidFill>
                <a:srgbClr val="4C3B6C"/>
              </a:solidFill>
              <a:ln w="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26CD165-BA05-0172-9AFB-02192DFDD263}"/>
                  </a:ext>
                </a:extLst>
              </p:cNvPr>
              <p:cNvSpPr/>
              <p:nvPr/>
            </p:nvSpPr>
            <p:spPr>
              <a:xfrm>
                <a:off x="6406295" y="-1150862"/>
                <a:ext cx="17936" cy="98555"/>
              </a:xfrm>
              <a:custGeom>
                <a:avLst/>
                <a:gdLst>
                  <a:gd name="connsiteX0" fmla="*/ 0 w 17936"/>
                  <a:gd name="connsiteY0" fmla="*/ 0 h 98555"/>
                  <a:gd name="connsiteX1" fmla="*/ 17936 w 17936"/>
                  <a:gd name="connsiteY1" fmla="*/ 0 h 98555"/>
                  <a:gd name="connsiteX2" fmla="*/ 17936 w 17936"/>
                  <a:gd name="connsiteY2" fmla="*/ 98555 h 98555"/>
                  <a:gd name="connsiteX3" fmla="*/ 0 w 17936"/>
                  <a:gd name="connsiteY3" fmla="*/ 98555 h 98555"/>
                </a:gdLst>
                <a:ahLst/>
                <a:cxnLst>
                  <a:cxn ang="0">
                    <a:pos x="connsiteX0" y="connsiteY0"/>
                  </a:cxn>
                  <a:cxn ang="0">
                    <a:pos x="connsiteX1" y="connsiteY1"/>
                  </a:cxn>
                  <a:cxn ang="0">
                    <a:pos x="connsiteX2" y="connsiteY2"/>
                  </a:cxn>
                  <a:cxn ang="0">
                    <a:pos x="connsiteX3" y="connsiteY3"/>
                  </a:cxn>
                </a:cxnLst>
                <a:rect l="l" t="t" r="r" b="b"/>
                <a:pathLst>
                  <a:path w="17936" h="98555">
                    <a:moveTo>
                      <a:pt x="0" y="0"/>
                    </a:moveTo>
                    <a:lnTo>
                      <a:pt x="17936" y="0"/>
                    </a:lnTo>
                    <a:lnTo>
                      <a:pt x="17936" y="98555"/>
                    </a:lnTo>
                    <a:lnTo>
                      <a:pt x="0" y="98555"/>
                    </a:lnTo>
                    <a:close/>
                  </a:path>
                </a:pathLst>
              </a:custGeom>
              <a:solidFill>
                <a:srgbClr val="4C3B6C"/>
              </a:solidFill>
              <a:ln w="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8F852A2-EDDD-7636-BA1D-EFB1916FA998}"/>
                  </a:ext>
                </a:extLst>
              </p:cNvPr>
              <p:cNvSpPr/>
              <p:nvPr/>
            </p:nvSpPr>
            <p:spPr>
              <a:xfrm>
                <a:off x="6453071" y="-1153080"/>
                <a:ext cx="94071" cy="141083"/>
              </a:xfrm>
              <a:custGeom>
                <a:avLst/>
                <a:gdLst>
                  <a:gd name="connsiteX0" fmla="*/ 52346 w 94071"/>
                  <a:gd name="connsiteY0" fmla="*/ 0 h 141083"/>
                  <a:gd name="connsiteX1" fmla="*/ 17323 w 94071"/>
                  <a:gd name="connsiteY1" fmla="*/ 19116 h 141083"/>
                  <a:gd name="connsiteX2" fmla="*/ 16898 w 94071"/>
                  <a:gd name="connsiteY2" fmla="*/ 19116 h 141083"/>
                  <a:gd name="connsiteX3" fmla="*/ 16096 w 94071"/>
                  <a:gd name="connsiteY3" fmla="*/ 2218 h 141083"/>
                  <a:gd name="connsiteX4" fmla="*/ 0 w 94071"/>
                  <a:gd name="connsiteY4" fmla="*/ 2218 h 141083"/>
                  <a:gd name="connsiteX5" fmla="*/ 802 w 94071"/>
                  <a:gd name="connsiteY5" fmla="*/ 34409 h 141083"/>
                  <a:gd name="connsiteX6" fmla="*/ 802 w 94071"/>
                  <a:gd name="connsiteY6" fmla="*/ 141084 h 141083"/>
                  <a:gd name="connsiteX7" fmla="*/ 18503 w 94071"/>
                  <a:gd name="connsiteY7" fmla="*/ 141084 h 141083"/>
                  <a:gd name="connsiteX8" fmla="*/ 18503 w 94071"/>
                  <a:gd name="connsiteY8" fmla="*/ 87558 h 141083"/>
                  <a:gd name="connsiteX9" fmla="*/ 18928 w 94071"/>
                  <a:gd name="connsiteY9" fmla="*/ 87558 h 141083"/>
                  <a:gd name="connsiteX10" fmla="*/ 49278 w 94071"/>
                  <a:gd name="connsiteY10" fmla="*/ 103040 h 141083"/>
                  <a:gd name="connsiteX11" fmla="*/ 94071 w 94071"/>
                  <a:gd name="connsiteY11" fmla="*/ 50080 h 141083"/>
                  <a:gd name="connsiteX12" fmla="*/ 52346 w 94071"/>
                  <a:gd name="connsiteY12" fmla="*/ 0 h 141083"/>
                  <a:gd name="connsiteX13" fmla="*/ 46257 w 94071"/>
                  <a:gd name="connsiteY13" fmla="*/ 88974 h 141083"/>
                  <a:gd name="connsiteX14" fmla="*/ 19400 w 94071"/>
                  <a:gd name="connsiteY14" fmla="*/ 68016 h 141083"/>
                  <a:gd name="connsiteX15" fmla="*/ 18597 w 94071"/>
                  <a:gd name="connsiteY15" fmla="*/ 60700 h 141083"/>
                  <a:gd name="connsiteX16" fmla="*/ 18597 w 94071"/>
                  <a:gd name="connsiteY16" fmla="*/ 43803 h 141083"/>
                  <a:gd name="connsiteX17" fmla="*/ 19824 w 94071"/>
                  <a:gd name="connsiteY17" fmla="*/ 36486 h 141083"/>
                  <a:gd name="connsiteX18" fmla="*/ 46918 w 94071"/>
                  <a:gd name="connsiteY18" fmla="*/ 14302 h 141083"/>
                  <a:gd name="connsiteX19" fmla="*/ 76229 w 94071"/>
                  <a:gd name="connsiteY19" fmla="*/ 50930 h 141083"/>
                  <a:gd name="connsiteX20" fmla="*/ 46304 w 94071"/>
                  <a:gd name="connsiteY20" fmla="*/ 89021 h 1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071" h="141083">
                    <a:moveTo>
                      <a:pt x="52346" y="0"/>
                    </a:moveTo>
                    <a:cubicBezTo>
                      <a:pt x="36250" y="0"/>
                      <a:pt x="24639" y="7127"/>
                      <a:pt x="17323" y="19116"/>
                    </a:cubicBezTo>
                    <a:lnTo>
                      <a:pt x="16898" y="19116"/>
                    </a:lnTo>
                    <a:lnTo>
                      <a:pt x="16096" y="2218"/>
                    </a:lnTo>
                    <a:lnTo>
                      <a:pt x="0" y="2218"/>
                    </a:lnTo>
                    <a:cubicBezTo>
                      <a:pt x="425" y="11564"/>
                      <a:pt x="802" y="21760"/>
                      <a:pt x="802" y="34409"/>
                    </a:cubicBezTo>
                    <a:lnTo>
                      <a:pt x="802" y="141084"/>
                    </a:lnTo>
                    <a:lnTo>
                      <a:pt x="18503" y="141084"/>
                    </a:lnTo>
                    <a:lnTo>
                      <a:pt x="18503" y="87558"/>
                    </a:lnTo>
                    <a:lnTo>
                      <a:pt x="18928" y="87558"/>
                    </a:lnTo>
                    <a:cubicBezTo>
                      <a:pt x="24828" y="97328"/>
                      <a:pt x="36250" y="103040"/>
                      <a:pt x="49278" y="103040"/>
                    </a:cubicBezTo>
                    <a:cubicBezTo>
                      <a:pt x="72501" y="103040"/>
                      <a:pt x="94071" y="85528"/>
                      <a:pt x="94071" y="50080"/>
                    </a:cubicBezTo>
                    <a:cubicBezTo>
                      <a:pt x="94071" y="20155"/>
                      <a:pt x="76135" y="0"/>
                      <a:pt x="52346" y="0"/>
                    </a:cubicBezTo>
                    <a:close/>
                    <a:moveTo>
                      <a:pt x="46257" y="88974"/>
                    </a:moveTo>
                    <a:cubicBezTo>
                      <a:pt x="33418" y="88974"/>
                      <a:pt x="22657" y="80430"/>
                      <a:pt x="19400" y="68016"/>
                    </a:cubicBezTo>
                    <a:cubicBezTo>
                      <a:pt x="18975" y="65798"/>
                      <a:pt x="18597" y="63344"/>
                      <a:pt x="18597" y="60700"/>
                    </a:cubicBezTo>
                    <a:lnTo>
                      <a:pt x="18597" y="43803"/>
                    </a:lnTo>
                    <a:cubicBezTo>
                      <a:pt x="18597" y="41348"/>
                      <a:pt x="19211" y="38705"/>
                      <a:pt x="19824" y="36486"/>
                    </a:cubicBezTo>
                    <a:cubicBezTo>
                      <a:pt x="23270" y="23034"/>
                      <a:pt x="34693" y="14302"/>
                      <a:pt x="46918" y="14302"/>
                    </a:cubicBezTo>
                    <a:cubicBezTo>
                      <a:pt x="65845" y="14302"/>
                      <a:pt x="76229" y="31200"/>
                      <a:pt x="76229" y="50930"/>
                    </a:cubicBezTo>
                    <a:cubicBezTo>
                      <a:pt x="76229" y="73539"/>
                      <a:pt x="65232" y="89021"/>
                      <a:pt x="46304" y="89021"/>
                    </a:cubicBezTo>
                    <a:close/>
                  </a:path>
                </a:pathLst>
              </a:custGeom>
              <a:solidFill>
                <a:srgbClr val="4C3B6C"/>
              </a:solidFill>
              <a:ln w="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40C9272-3645-3202-0DA7-14CE8F37E109}"/>
                  </a:ext>
                </a:extLst>
              </p:cNvPr>
              <p:cNvSpPr/>
              <p:nvPr/>
            </p:nvSpPr>
            <p:spPr>
              <a:xfrm>
                <a:off x="6601754" y="-1150909"/>
                <a:ext cx="143113" cy="98555"/>
              </a:xfrm>
              <a:custGeom>
                <a:avLst/>
                <a:gdLst>
                  <a:gd name="connsiteX0" fmla="*/ 111347 w 143113"/>
                  <a:gd name="connsiteY0" fmla="*/ 49514 h 98555"/>
                  <a:gd name="connsiteX1" fmla="*/ 103795 w 143113"/>
                  <a:gd name="connsiteY1" fmla="*/ 81469 h 98555"/>
                  <a:gd name="connsiteX2" fmla="*/ 103181 w 143113"/>
                  <a:gd name="connsiteY2" fmla="*/ 81469 h 98555"/>
                  <a:gd name="connsiteX3" fmla="*/ 94449 w 143113"/>
                  <a:gd name="connsiteY3" fmla="*/ 49278 h 98555"/>
                  <a:gd name="connsiteX4" fmla="*/ 79156 w 143113"/>
                  <a:gd name="connsiteY4" fmla="*/ 0 h 98555"/>
                  <a:gd name="connsiteX5" fmla="*/ 64099 w 143113"/>
                  <a:gd name="connsiteY5" fmla="*/ 0 h 98555"/>
                  <a:gd name="connsiteX6" fmla="*/ 48003 w 143113"/>
                  <a:gd name="connsiteY6" fmla="*/ 50269 h 98555"/>
                  <a:gd name="connsiteX7" fmla="*/ 39271 w 143113"/>
                  <a:gd name="connsiteY7" fmla="*/ 81422 h 98555"/>
                  <a:gd name="connsiteX8" fmla="*/ 38658 w 143113"/>
                  <a:gd name="connsiteY8" fmla="*/ 81422 h 98555"/>
                  <a:gd name="connsiteX9" fmla="*/ 31341 w 143113"/>
                  <a:gd name="connsiteY9" fmla="*/ 50080 h 98555"/>
                  <a:gd name="connsiteX10" fmla="*/ 18314 w 143113"/>
                  <a:gd name="connsiteY10" fmla="*/ 0 h 98555"/>
                  <a:gd name="connsiteX11" fmla="*/ 0 w 143113"/>
                  <a:gd name="connsiteY11" fmla="*/ 0 h 98555"/>
                  <a:gd name="connsiteX12" fmla="*/ 29737 w 143113"/>
                  <a:gd name="connsiteY12" fmla="*/ 98556 h 98555"/>
                  <a:gd name="connsiteX13" fmla="*/ 46021 w 143113"/>
                  <a:gd name="connsiteY13" fmla="*/ 98556 h 98555"/>
                  <a:gd name="connsiteX14" fmla="*/ 61880 w 143113"/>
                  <a:gd name="connsiteY14" fmla="*/ 51732 h 98555"/>
                  <a:gd name="connsiteX15" fmla="*/ 70849 w 143113"/>
                  <a:gd name="connsiteY15" fmla="*/ 19164 h 98555"/>
                  <a:gd name="connsiteX16" fmla="*/ 71273 w 143113"/>
                  <a:gd name="connsiteY16" fmla="*/ 19164 h 98555"/>
                  <a:gd name="connsiteX17" fmla="*/ 80006 w 143113"/>
                  <a:gd name="connsiteY17" fmla="*/ 51543 h 98555"/>
                  <a:gd name="connsiteX18" fmla="*/ 95063 w 143113"/>
                  <a:gd name="connsiteY18" fmla="*/ 98556 h 98555"/>
                  <a:gd name="connsiteX19" fmla="*/ 111347 w 143113"/>
                  <a:gd name="connsiteY19" fmla="*/ 98556 h 98555"/>
                  <a:gd name="connsiteX20" fmla="*/ 143113 w 143113"/>
                  <a:gd name="connsiteY20" fmla="*/ 0 h 98555"/>
                  <a:gd name="connsiteX21" fmla="*/ 125413 w 143113"/>
                  <a:gd name="connsiteY21" fmla="*/ 0 h 98555"/>
                  <a:gd name="connsiteX22" fmla="*/ 111347 w 143113"/>
                  <a:gd name="connsiteY22" fmla="*/ 49466 h 9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13" h="98555">
                    <a:moveTo>
                      <a:pt x="111347" y="49514"/>
                    </a:moveTo>
                    <a:cubicBezTo>
                      <a:pt x="108090" y="61125"/>
                      <a:pt x="105447" y="71509"/>
                      <a:pt x="103795" y="81469"/>
                    </a:cubicBezTo>
                    <a:lnTo>
                      <a:pt x="103181" y="81469"/>
                    </a:lnTo>
                    <a:cubicBezTo>
                      <a:pt x="100963" y="71509"/>
                      <a:pt x="98084" y="61125"/>
                      <a:pt x="94449" y="49278"/>
                    </a:cubicBezTo>
                    <a:lnTo>
                      <a:pt x="79156" y="0"/>
                    </a:lnTo>
                    <a:lnTo>
                      <a:pt x="64099" y="0"/>
                    </a:lnTo>
                    <a:lnTo>
                      <a:pt x="48003" y="50269"/>
                    </a:lnTo>
                    <a:cubicBezTo>
                      <a:pt x="44747" y="60842"/>
                      <a:pt x="41490" y="71462"/>
                      <a:pt x="39271" y="81422"/>
                    </a:cubicBezTo>
                    <a:lnTo>
                      <a:pt x="38658" y="81422"/>
                    </a:lnTo>
                    <a:cubicBezTo>
                      <a:pt x="36817" y="71226"/>
                      <a:pt x="34173" y="61078"/>
                      <a:pt x="31341" y="50080"/>
                    </a:cubicBezTo>
                    <a:lnTo>
                      <a:pt x="18314" y="0"/>
                    </a:lnTo>
                    <a:lnTo>
                      <a:pt x="0" y="0"/>
                    </a:lnTo>
                    <a:lnTo>
                      <a:pt x="29737" y="98556"/>
                    </a:lnTo>
                    <a:lnTo>
                      <a:pt x="46021" y="98556"/>
                    </a:lnTo>
                    <a:lnTo>
                      <a:pt x="61880" y="51732"/>
                    </a:lnTo>
                    <a:cubicBezTo>
                      <a:pt x="65326" y="41159"/>
                      <a:pt x="68394" y="30964"/>
                      <a:pt x="70849" y="19164"/>
                    </a:cubicBezTo>
                    <a:lnTo>
                      <a:pt x="71273" y="19164"/>
                    </a:lnTo>
                    <a:cubicBezTo>
                      <a:pt x="73728" y="30775"/>
                      <a:pt x="76560" y="40545"/>
                      <a:pt x="80006" y="51543"/>
                    </a:cubicBezTo>
                    <a:lnTo>
                      <a:pt x="95063" y="98556"/>
                    </a:lnTo>
                    <a:lnTo>
                      <a:pt x="111347" y="98556"/>
                    </a:lnTo>
                    <a:lnTo>
                      <a:pt x="143113" y="0"/>
                    </a:lnTo>
                    <a:lnTo>
                      <a:pt x="125413" y="0"/>
                    </a:lnTo>
                    <a:lnTo>
                      <a:pt x="111347" y="49466"/>
                    </a:lnTo>
                    <a:close/>
                  </a:path>
                </a:pathLst>
              </a:custGeom>
              <a:solidFill>
                <a:srgbClr val="4C3B6C"/>
              </a:solidFill>
              <a:ln w="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2CD90A7-ABCF-A6BF-CDAD-723948B594A8}"/>
                  </a:ext>
                </a:extLst>
              </p:cNvPr>
              <p:cNvSpPr/>
              <p:nvPr/>
            </p:nvSpPr>
            <p:spPr>
              <a:xfrm>
                <a:off x="6760538" y="-1189756"/>
                <a:ext cx="22237" cy="22184"/>
              </a:xfrm>
              <a:custGeom>
                <a:avLst/>
                <a:gdLst>
                  <a:gd name="connsiteX0" fmla="*/ 11187 w 22237"/>
                  <a:gd name="connsiteY0" fmla="*/ 0 h 22184"/>
                  <a:gd name="connsiteX1" fmla="*/ 0 w 22237"/>
                  <a:gd name="connsiteY1" fmla="*/ 11187 h 22184"/>
                  <a:gd name="connsiteX2" fmla="*/ 10809 w 22237"/>
                  <a:gd name="connsiteY2" fmla="*/ 22184 h 22184"/>
                  <a:gd name="connsiteX3" fmla="*/ 22232 w 22237"/>
                  <a:gd name="connsiteY3" fmla="*/ 11187 h 22184"/>
                  <a:gd name="connsiteX4" fmla="*/ 11234 w 22237"/>
                  <a:gd name="connsiteY4" fmla="*/ 0 h 2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7" h="22184">
                    <a:moveTo>
                      <a:pt x="11187" y="0"/>
                    </a:moveTo>
                    <a:cubicBezTo>
                      <a:pt x="4673" y="0"/>
                      <a:pt x="0" y="4909"/>
                      <a:pt x="0" y="11187"/>
                    </a:cubicBezTo>
                    <a:cubicBezTo>
                      <a:pt x="0" y="17464"/>
                      <a:pt x="4484" y="22184"/>
                      <a:pt x="10809" y="22184"/>
                    </a:cubicBezTo>
                    <a:cubicBezTo>
                      <a:pt x="17936" y="22184"/>
                      <a:pt x="22420" y="17276"/>
                      <a:pt x="22232" y="11187"/>
                    </a:cubicBezTo>
                    <a:cubicBezTo>
                      <a:pt x="22232" y="4862"/>
                      <a:pt x="17936" y="0"/>
                      <a:pt x="11234" y="0"/>
                    </a:cubicBezTo>
                    <a:close/>
                  </a:path>
                </a:pathLst>
              </a:custGeom>
              <a:solidFill>
                <a:srgbClr val="4C3B6C"/>
              </a:solidFill>
              <a:ln w="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079C1B6-60A4-CEEC-A559-B217E9CC03D5}"/>
                  </a:ext>
                </a:extLst>
              </p:cNvPr>
              <p:cNvSpPr/>
              <p:nvPr/>
            </p:nvSpPr>
            <p:spPr>
              <a:xfrm>
                <a:off x="6762756" y="-1150862"/>
                <a:ext cx="17936" cy="98555"/>
              </a:xfrm>
              <a:custGeom>
                <a:avLst/>
                <a:gdLst>
                  <a:gd name="connsiteX0" fmla="*/ 0 w 17936"/>
                  <a:gd name="connsiteY0" fmla="*/ 0 h 98555"/>
                  <a:gd name="connsiteX1" fmla="*/ 17936 w 17936"/>
                  <a:gd name="connsiteY1" fmla="*/ 0 h 98555"/>
                  <a:gd name="connsiteX2" fmla="*/ 17936 w 17936"/>
                  <a:gd name="connsiteY2" fmla="*/ 98555 h 98555"/>
                  <a:gd name="connsiteX3" fmla="*/ 0 w 17936"/>
                  <a:gd name="connsiteY3" fmla="*/ 98555 h 98555"/>
                </a:gdLst>
                <a:ahLst/>
                <a:cxnLst>
                  <a:cxn ang="0">
                    <a:pos x="connsiteX0" y="connsiteY0"/>
                  </a:cxn>
                  <a:cxn ang="0">
                    <a:pos x="connsiteX1" y="connsiteY1"/>
                  </a:cxn>
                  <a:cxn ang="0">
                    <a:pos x="connsiteX2" y="connsiteY2"/>
                  </a:cxn>
                  <a:cxn ang="0">
                    <a:pos x="connsiteX3" y="connsiteY3"/>
                  </a:cxn>
                </a:cxnLst>
                <a:rect l="l" t="t" r="r" b="b"/>
                <a:pathLst>
                  <a:path w="17936" h="98555">
                    <a:moveTo>
                      <a:pt x="0" y="0"/>
                    </a:moveTo>
                    <a:lnTo>
                      <a:pt x="17936" y="0"/>
                    </a:lnTo>
                    <a:lnTo>
                      <a:pt x="17936" y="98555"/>
                    </a:lnTo>
                    <a:lnTo>
                      <a:pt x="0" y="98555"/>
                    </a:lnTo>
                    <a:close/>
                  </a:path>
                </a:pathLst>
              </a:custGeom>
              <a:solidFill>
                <a:srgbClr val="4C3B6C"/>
              </a:solidFill>
              <a:ln w="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2555DE9-6EF7-AA9D-9000-15515EB2374C}"/>
                  </a:ext>
                </a:extLst>
              </p:cNvPr>
              <p:cNvSpPr/>
              <p:nvPr/>
            </p:nvSpPr>
            <p:spPr>
              <a:xfrm>
                <a:off x="6799195" y="-1179183"/>
                <a:ext cx="58481" cy="128906"/>
              </a:xfrm>
              <a:custGeom>
                <a:avLst/>
                <a:gdLst>
                  <a:gd name="connsiteX0" fmla="*/ 32805 w 58481"/>
                  <a:gd name="connsiteY0" fmla="*/ 47 h 128906"/>
                  <a:gd name="connsiteX1" fmla="*/ 15293 w 58481"/>
                  <a:gd name="connsiteY1" fmla="*/ 4720 h 128906"/>
                  <a:gd name="connsiteX2" fmla="*/ 15293 w 58481"/>
                  <a:gd name="connsiteY2" fmla="*/ 28321 h 128906"/>
                  <a:gd name="connsiteX3" fmla="*/ 0 w 58481"/>
                  <a:gd name="connsiteY3" fmla="*/ 28321 h 128906"/>
                  <a:gd name="connsiteX4" fmla="*/ 0 w 58481"/>
                  <a:gd name="connsiteY4" fmla="*/ 41962 h 128906"/>
                  <a:gd name="connsiteX5" fmla="*/ 15293 w 58481"/>
                  <a:gd name="connsiteY5" fmla="*/ 41962 h 128906"/>
                  <a:gd name="connsiteX6" fmla="*/ 15293 w 58481"/>
                  <a:gd name="connsiteY6" fmla="*/ 95724 h 128906"/>
                  <a:gd name="connsiteX7" fmla="*/ 22232 w 58481"/>
                  <a:gd name="connsiteY7" fmla="*/ 121354 h 128906"/>
                  <a:gd name="connsiteX8" fmla="*/ 41584 w 58481"/>
                  <a:gd name="connsiteY8" fmla="*/ 128906 h 128906"/>
                  <a:gd name="connsiteX9" fmla="*/ 57443 w 58481"/>
                  <a:gd name="connsiteY9" fmla="*/ 126451 h 128906"/>
                  <a:gd name="connsiteX10" fmla="*/ 56641 w 58481"/>
                  <a:gd name="connsiteY10" fmla="*/ 112999 h 128906"/>
                  <a:gd name="connsiteX11" fmla="*/ 46257 w 58481"/>
                  <a:gd name="connsiteY11" fmla="*/ 114226 h 128906"/>
                  <a:gd name="connsiteX12" fmla="*/ 32805 w 58481"/>
                  <a:gd name="connsiteY12" fmla="*/ 95110 h 128906"/>
                  <a:gd name="connsiteX13" fmla="*/ 32805 w 58481"/>
                  <a:gd name="connsiteY13" fmla="*/ 41962 h 128906"/>
                  <a:gd name="connsiteX14" fmla="*/ 58482 w 58481"/>
                  <a:gd name="connsiteY14" fmla="*/ 41962 h 128906"/>
                  <a:gd name="connsiteX15" fmla="*/ 58482 w 58481"/>
                  <a:gd name="connsiteY15" fmla="*/ 28321 h 128906"/>
                  <a:gd name="connsiteX16" fmla="*/ 32805 w 58481"/>
                  <a:gd name="connsiteY16" fmla="*/ 28321 h 128906"/>
                  <a:gd name="connsiteX17" fmla="*/ 32805 w 58481"/>
                  <a:gd name="connsiteY17" fmla="*/ 0 h 12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81" h="128906">
                    <a:moveTo>
                      <a:pt x="32805" y="47"/>
                    </a:moveTo>
                    <a:lnTo>
                      <a:pt x="15293" y="4720"/>
                    </a:lnTo>
                    <a:lnTo>
                      <a:pt x="15293" y="28321"/>
                    </a:lnTo>
                    <a:lnTo>
                      <a:pt x="0" y="28321"/>
                    </a:lnTo>
                    <a:lnTo>
                      <a:pt x="0" y="41962"/>
                    </a:lnTo>
                    <a:lnTo>
                      <a:pt x="15293" y="41962"/>
                    </a:lnTo>
                    <a:lnTo>
                      <a:pt x="15293" y="95724"/>
                    </a:lnTo>
                    <a:cubicBezTo>
                      <a:pt x="15293" y="107335"/>
                      <a:pt x="17134" y="116067"/>
                      <a:pt x="22232" y="121354"/>
                    </a:cubicBezTo>
                    <a:cubicBezTo>
                      <a:pt x="26527" y="126262"/>
                      <a:pt x="33229" y="128906"/>
                      <a:pt x="41584" y="128906"/>
                    </a:cubicBezTo>
                    <a:cubicBezTo>
                      <a:pt x="48523" y="128906"/>
                      <a:pt x="53998" y="127867"/>
                      <a:pt x="57443" y="126451"/>
                    </a:cubicBezTo>
                    <a:lnTo>
                      <a:pt x="56641" y="112999"/>
                    </a:lnTo>
                    <a:cubicBezTo>
                      <a:pt x="54423" y="113613"/>
                      <a:pt x="50930" y="114226"/>
                      <a:pt x="46257" y="114226"/>
                    </a:cubicBezTo>
                    <a:cubicBezTo>
                      <a:pt x="36297" y="114226"/>
                      <a:pt x="32805" y="107288"/>
                      <a:pt x="32805" y="95110"/>
                    </a:cubicBezTo>
                    <a:lnTo>
                      <a:pt x="32805" y="41962"/>
                    </a:lnTo>
                    <a:lnTo>
                      <a:pt x="58482" y="41962"/>
                    </a:lnTo>
                    <a:lnTo>
                      <a:pt x="58482" y="28321"/>
                    </a:lnTo>
                    <a:lnTo>
                      <a:pt x="32805" y="28321"/>
                    </a:lnTo>
                    <a:lnTo>
                      <a:pt x="32805" y="0"/>
                    </a:lnTo>
                    <a:close/>
                  </a:path>
                </a:pathLst>
              </a:custGeom>
              <a:solidFill>
                <a:srgbClr val="4C3B6C"/>
              </a:solidFill>
              <a:ln w="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A52E710-F4D8-2999-A13C-D2D963F181A6}"/>
                  </a:ext>
                </a:extLst>
              </p:cNvPr>
              <p:cNvSpPr/>
              <p:nvPr/>
            </p:nvSpPr>
            <p:spPr>
              <a:xfrm>
                <a:off x="6877738" y="-1196883"/>
                <a:ext cx="83923" cy="144576"/>
              </a:xfrm>
              <a:custGeom>
                <a:avLst/>
                <a:gdLst>
                  <a:gd name="connsiteX0" fmla="*/ 49514 w 83923"/>
                  <a:gd name="connsiteY0" fmla="*/ 43803 h 144576"/>
                  <a:gd name="connsiteX1" fmla="*/ 31200 w 83923"/>
                  <a:gd name="connsiteY1" fmla="*/ 48900 h 144576"/>
                  <a:gd name="connsiteX2" fmla="*/ 18361 w 83923"/>
                  <a:gd name="connsiteY2" fmla="*/ 61503 h 144576"/>
                  <a:gd name="connsiteX3" fmla="*/ 17936 w 83923"/>
                  <a:gd name="connsiteY3" fmla="*/ 61503 h 144576"/>
                  <a:gd name="connsiteX4" fmla="*/ 17936 w 83923"/>
                  <a:gd name="connsiteY4" fmla="*/ 0 h 144576"/>
                  <a:gd name="connsiteX5" fmla="*/ 0 w 83923"/>
                  <a:gd name="connsiteY5" fmla="*/ 0 h 144576"/>
                  <a:gd name="connsiteX6" fmla="*/ 0 w 83923"/>
                  <a:gd name="connsiteY6" fmla="*/ 144576 h 144576"/>
                  <a:gd name="connsiteX7" fmla="*/ 17936 w 83923"/>
                  <a:gd name="connsiteY7" fmla="*/ 144576 h 144576"/>
                  <a:gd name="connsiteX8" fmla="*/ 17936 w 83923"/>
                  <a:gd name="connsiteY8" fmla="*/ 85103 h 144576"/>
                  <a:gd name="connsiteX9" fmla="*/ 19164 w 83923"/>
                  <a:gd name="connsiteY9" fmla="*/ 76560 h 144576"/>
                  <a:gd name="connsiteX10" fmla="*/ 43189 w 83923"/>
                  <a:gd name="connsiteY10" fmla="*/ 58624 h 144576"/>
                  <a:gd name="connsiteX11" fmla="*/ 65987 w 83923"/>
                  <a:gd name="connsiteY11" fmla="*/ 87935 h 144576"/>
                  <a:gd name="connsiteX12" fmla="*/ 65987 w 83923"/>
                  <a:gd name="connsiteY12" fmla="*/ 144530 h 144576"/>
                  <a:gd name="connsiteX13" fmla="*/ 83923 w 83923"/>
                  <a:gd name="connsiteY13" fmla="*/ 144530 h 144576"/>
                  <a:gd name="connsiteX14" fmla="*/ 83923 w 83923"/>
                  <a:gd name="connsiteY14" fmla="*/ 85906 h 144576"/>
                  <a:gd name="connsiteX15" fmla="*/ 49514 w 83923"/>
                  <a:gd name="connsiteY15" fmla="*/ 43755 h 1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923" h="144576">
                    <a:moveTo>
                      <a:pt x="49514" y="43803"/>
                    </a:moveTo>
                    <a:cubicBezTo>
                      <a:pt x="42811" y="43803"/>
                      <a:pt x="36486" y="45832"/>
                      <a:pt x="31200" y="48900"/>
                    </a:cubicBezTo>
                    <a:cubicBezTo>
                      <a:pt x="25677" y="51968"/>
                      <a:pt x="21240" y="56452"/>
                      <a:pt x="18361" y="61503"/>
                    </a:cubicBezTo>
                    <a:lnTo>
                      <a:pt x="17936" y="61503"/>
                    </a:lnTo>
                    <a:lnTo>
                      <a:pt x="17936" y="0"/>
                    </a:lnTo>
                    <a:lnTo>
                      <a:pt x="0" y="0"/>
                    </a:lnTo>
                    <a:lnTo>
                      <a:pt x="0" y="144576"/>
                    </a:lnTo>
                    <a:lnTo>
                      <a:pt x="17936" y="144576"/>
                    </a:lnTo>
                    <a:lnTo>
                      <a:pt x="17936" y="85103"/>
                    </a:lnTo>
                    <a:cubicBezTo>
                      <a:pt x="17936" y="81658"/>
                      <a:pt x="18125" y="79015"/>
                      <a:pt x="19164" y="76560"/>
                    </a:cubicBezTo>
                    <a:cubicBezTo>
                      <a:pt x="22420" y="66789"/>
                      <a:pt x="31577" y="58624"/>
                      <a:pt x="43189" y="58624"/>
                    </a:cubicBezTo>
                    <a:cubicBezTo>
                      <a:pt x="60087" y="58624"/>
                      <a:pt x="65987" y="72076"/>
                      <a:pt x="65987" y="87935"/>
                    </a:cubicBezTo>
                    <a:lnTo>
                      <a:pt x="65987" y="144530"/>
                    </a:lnTo>
                    <a:lnTo>
                      <a:pt x="83923" y="144530"/>
                    </a:lnTo>
                    <a:lnTo>
                      <a:pt x="83923" y="85906"/>
                    </a:lnTo>
                    <a:cubicBezTo>
                      <a:pt x="83923" y="51921"/>
                      <a:pt x="62730" y="43755"/>
                      <a:pt x="49514" y="43755"/>
                    </a:cubicBezTo>
                    <a:close/>
                  </a:path>
                </a:pathLst>
              </a:custGeom>
              <a:solidFill>
                <a:srgbClr val="4C3B6C"/>
              </a:solidFill>
              <a:ln w="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121870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43" name="Group 42">
            <a:extLst>
              <a:ext uri="{FF2B5EF4-FFF2-40B4-BE49-F238E27FC236}">
                <a16:creationId xmlns:a16="http://schemas.microsoft.com/office/drawing/2014/main" id="{F6176349-5E6B-A820-AAEB-B5A9FDA91664}"/>
              </a:ext>
            </a:extLst>
          </p:cNvPr>
          <p:cNvGrpSpPr/>
          <p:nvPr userDrawn="1"/>
        </p:nvGrpSpPr>
        <p:grpSpPr>
          <a:xfrm>
            <a:off x="568434" y="2277197"/>
            <a:ext cx="3349297" cy="1772737"/>
            <a:chOff x="515713" y="1851526"/>
            <a:chExt cx="3828608" cy="2026430"/>
          </a:xfrm>
        </p:grpSpPr>
        <p:sp>
          <p:nvSpPr>
            <p:cNvPr id="7" name="Freeform: Shape 6">
              <a:extLst>
                <a:ext uri="{FF2B5EF4-FFF2-40B4-BE49-F238E27FC236}">
                  <a16:creationId xmlns:a16="http://schemas.microsoft.com/office/drawing/2014/main" id="{EA0023D1-44A8-2DBD-030A-0D79F916D7CA}"/>
                </a:ext>
              </a:extLst>
            </p:cNvPr>
            <p:cNvSpPr/>
            <p:nvPr/>
          </p:nvSpPr>
          <p:spPr>
            <a:xfrm>
              <a:off x="515713" y="1851526"/>
              <a:ext cx="3828608" cy="1537853"/>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grpSp>
          <p:nvGrpSpPr>
            <p:cNvPr id="8" name="Graphic 4">
              <a:extLst>
                <a:ext uri="{FF2B5EF4-FFF2-40B4-BE49-F238E27FC236}">
                  <a16:creationId xmlns:a16="http://schemas.microsoft.com/office/drawing/2014/main" id="{10646F30-17BA-F50F-B9C9-D9A20E7AE9D8}"/>
                </a:ext>
              </a:extLst>
            </p:cNvPr>
            <p:cNvGrpSpPr/>
            <p:nvPr/>
          </p:nvGrpSpPr>
          <p:grpSpPr>
            <a:xfrm>
              <a:off x="3151036" y="3641810"/>
              <a:ext cx="1191917" cy="227414"/>
              <a:chOff x="3151036" y="3641810"/>
              <a:chExt cx="1191917" cy="227414"/>
            </a:xfrm>
          </p:grpSpPr>
          <p:grpSp>
            <p:nvGrpSpPr>
              <p:cNvPr id="9" name="Graphic 4">
                <a:extLst>
                  <a:ext uri="{FF2B5EF4-FFF2-40B4-BE49-F238E27FC236}">
                    <a16:creationId xmlns:a16="http://schemas.microsoft.com/office/drawing/2014/main" id="{B0C04C42-3E1C-F695-6C55-99E5FA5B7D54}"/>
                  </a:ext>
                </a:extLst>
              </p:cNvPr>
              <p:cNvGrpSpPr/>
              <p:nvPr/>
            </p:nvGrpSpPr>
            <p:grpSpPr>
              <a:xfrm>
                <a:off x="3539688" y="3681128"/>
                <a:ext cx="803265" cy="148635"/>
                <a:chOff x="3539688" y="3681128"/>
                <a:chExt cx="803265" cy="148635"/>
              </a:xfrm>
              <a:solidFill>
                <a:srgbClr val="000000"/>
              </a:solidFill>
            </p:grpSpPr>
            <p:sp>
              <p:nvSpPr>
                <p:cNvPr id="10" name="Freeform: Shape 9">
                  <a:extLst>
                    <a:ext uri="{FF2B5EF4-FFF2-40B4-BE49-F238E27FC236}">
                      <a16:creationId xmlns:a16="http://schemas.microsoft.com/office/drawing/2014/main" id="{4B4F40D2-02B8-F184-7729-094ECE79536A}"/>
                    </a:ext>
                  </a:extLst>
                </p:cNvPr>
                <p:cNvSpPr/>
                <p:nvPr/>
              </p:nvSpPr>
              <p:spPr>
                <a:xfrm>
                  <a:off x="4316615" y="3804370"/>
                  <a:ext cx="26338" cy="25394"/>
                </a:xfrm>
                <a:custGeom>
                  <a:avLst/>
                  <a:gdLst>
                    <a:gd name="connsiteX0" fmla="*/ 11045 w 26338"/>
                    <a:gd name="connsiteY0" fmla="*/ 11470 h 25394"/>
                    <a:gd name="connsiteX1" fmla="*/ 11045 w 26338"/>
                    <a:gd name="connsiteY1" fmla="*/ 8166 h 25394"/>
                    <a:gd name="connsiteX2" fmla="*/ 13169 w 26338"/>
                    <a:gd name="connsiteY2" fmla="*/ 8166 h 25394"/>
                    <a:gd name="connsiteX3" fmla="*/ 15954 w 26338"/>
                    <a:gd name="connsiteY3" fmla="*/ 9676 h 25394"/>
                    <a:gd name="connsiteX4" fmla="*/ 13688 w 26338"/>
                    <a:gd name="connsiteY4" fmla="*/ 11470 h 25394"/>
                    <a:gd name="connsiteX5" fmla="*/ 11045 w 26338"/>
                    <a:gd name="connsiteY5" fmla="*/ 11470 h 25394"/>
                    <a:gd name="connsiteX6" fmla="*/ 11045 w 26338"/>
                    <a:gd name="connsiteY6" fmla="*/ 13783 h 25394"/>
                    <a:gd name="connsiteX7" fmla="*/ 12508 w 26338"/>
                    <a:gd name="connsiteY7" fmla="*/ 13783 h 25394"/>
                    <a:gd name="connsiteX8" fmla="*/ 15671 w 26338"/>
                    <a:gd name="connsiteY8" fmla="*/ 19541 h 25394"/>
                    <a:gd name="connsiteX9" fmla="*/ 19211 w 26338"/>
                    <a:gd name="connsiteY9" fmla="*/ 19541 h 25394"/>
                    <a:gd name="connsiteX10" fmla="*/ 15671 w 26338"/>
                    <a:gd name="connsiteY10" fmla="*/ 13547 h 25394"/>
                    <a:gd name="connsiteX11" fmla="*/ 19116 w 26338"/>
                    <a:gd name="connsiteY11" fmla="*/ 10007 h 25394"/>
                    <a:gd name="connsiteX12" fmla="*/ 13311 w 26338"/>
                    <a:gd name="connsiteY12" fmla="*/ 5900 h 25394"/>
                    <a:gd name="connsiteX13" fmla="*/ 8024 w 26338"/>
                    <a:gd name="connsiteY13" fmla="*/ 5900 h 25394"/>
                    <a:gd name="connsiteX14" fmla="*/ 8024 w 26338"/>
                    <a:gd name="connsiteY14" fmla="*/ 19541 h 25394"/>
                    <a:gd name="connsiteX15" fmla="*/ 11045 w 26338"/>
                    <a:gd name="connsiteY15" fmla="*/ 19541 h 25394"/>
                    <a:gd name="connsiteX16" fmla="*/ 11045 w 26338"/>
                    <a:gd name="connsiteY16" fmla="*/ 13783 h 25394"/>
                    <a:gd name="connsiteX17" fmla="*/ 26338 w 26338"/>
                    <a:gd name="connsiteY17" fmla="*/ 12697 h 25394"/>
                    <a:gd name="connsiteX18" fmla="*/ 13169 w 26338"/>
                    <a:gd name="connsiteY18" fmla="*/ 0 h 25394"/>
                    <a:gd name="connsiteX19" fmla="*/ 0 w 26338"/>
                    <a:gd name="connsiteY19" fmla="*/ 12697 h 25394"/>
                    <a:gd name="connsiteX20" fmla="*/ 13169 w 26338"/>
                    <a:gd name="connsiteY20" fmla="*/ 25394 h 25394"/>
                    <a:gd name="connsiteX21" fmla="*/ 26338 w 26338"/>
                    <a:gd name="connsiteY21" fmla="*/ 12697 h 25394"/>
                    <a:gd name="connsiteX22" fmla="*/ 22656 w 26338"/>
                    <a:gd name="connsiteY22" fmla="*/ 12697 h 25394"/>
                    <a:gd name="connsiteX23" fmla="*/ 13169 w 26338"/>
                    <a:gd name="connsiteY23" fmla="*/ 22468 h 25394"/>
                    <a:gd name="connsiteX24" fmla="*/ 13169 w 26338"/>
                    <a:gd name="connsiteY24" fmla="*/ 22468 h 25394"/>
                    <a:gd name="connsiteX25" fmla="*/ 3823 w 26338"/>
                    <a:gd name="connsiteY25" fmla="*/ 12697 h 25394"/>
                    <a:gd name="connsiteX26" fmla="*/ 13169 w 26338"/>
                    <a:gd name="connsiteY26" fmla="*/ 2926 h 25394"/>
                    <a:gd name="connsiteX27" fmla="*/ 22656 w 26338"/>
                    <a:gd name="connsiteY27" fmla="*/ 12697 h 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38" h="25394">
                      <a:moveTo>
                        <a:pt x="11045" y="11470"/>
                      </a:moveTo>
                      <a:lnTo>
                        <a:pt x="11045" y="8166"/>
                      </a:lnTo>
                      <a:lnTo>
                        <a:pt x="13169" y="8166"/>
                      </a:lnTo>
                      <a:cubicBezTo>
                        <a:pt x="14349" y="8166"/>
                        <a:pt x="15954" y="8260"/>
                        <a:pt x="15954" y="9676"/>
                      </a:cubicBezTo>
                      <a:cubicBezTo>
                        <a:pt x="15954" y="11187"/>
                        <a:pt x="15010" y="11470"/>
                        <a:pt x="13688" y="11470"/>
                      </a:cubicBezTo>
                      <a:lnTo>
                        <a:pt x="11045" y="11470"/>
                      </a:lnTo>
                      <a:close/>
                      <a:moveTo>
                        <a:pt x="11045" y="13783"/>
                      </a:moveTo>
                      <a:lnTo>
                        <a:pt x="12508" y="13783"/>
                      </a:lnTo>
                      <a:lnTo>
                        <a:pt x="15671" y="19541"/>
                      </a:lnTo>
                      <a:lnTo>
                        <a:pt x="19211" y="19541"/>
                      </a:lnTo>
                      <a:lnTo>
                        <a:pt x="15671" y="13547"/>
                      </a:lnTo>
                      <a:cubicBezTo>
                        <a:pt x="17512" y="13405"/>
                        <a:pt x="19116" y="12508"/>
                        <a:pt x="19116" y="10007"/>
                      </a:cubicBezTo>
                      <a:cubicBezTo>
                        <a:pt x="19116" y="6891"/>
                        <a:pt x="16992" y="5900"/>
                        <a:pt x="13311" y="5900"/>
                      </a:cubicBezTo>
                      <a:lnTo>
                        <a:pt x="8024" y="5900"/>
                      </a:lnTo>
                      <a:lnTo>
                        <a:pt x="8024" y="19541"/>
                      </a:lnTo>
                      <a:lnTo>
                        <a:pt x="11045" y="19541"/>
                      </a:lnTo>
                      <a:lnTo>
                        <a:pt x="11045" y="13783"/>
                      </a:lnTo>
                      <a:close/>
                      <a:moveTo>
                        <a:pt x="26338" y="12697"/>
                      </a:moveTo>
                      <a:cubicBezTo>
                        <a:pt x="26338" y="4673"/>
                        <a:pt x="20155" y="0"/>
                        <a:pt x="13169" y="0"/>
                      </a:cubicBezTo>
                      <a:cubicBezTo>
                        <a:pt x="6183" y="0"/>
                        <a:pt x="0" y="4673"/>
                        <a:pt x="0" y="12697"/>
                      </a:cubicBezTo>
                      <a:cubicBezTo>
                        <a:pt x="0" y="20721"/>
                        <a:pt x="6183" y="25394"/>
                        <a:pt x="13169" y="25394"/>
                      </a:cubicBezTo>
                      <a:cubicBezTo>
                        <a:pt x="20155" y="25394"/>
                        <a:pt x="26338" y="20721"/>
                        <a:pt x="26338" y="12697"/>
                      </a:cubicBezTo>
                      <a:moveTo>
                        <a:pt x="22656" y="12697"/>
                      </a:moveTo>
                      <a:cubicBezTo>
                        <a:pt x="22656" y="18550"/>
                        <a:pt x="18314" y="22468"/>
                        <a:pt x="13169" y="22468"/>
                      </a:cubicBezTo>
                      <a:lnTo>
                        <a:pt x="13169" y="22468"/>
                      </a:lnTo>
                      <a:cubicBezTo>
                        <a:pt x="8024" y="22468"/>
                        <a:pt x="3823" y="18550"/>
                        <a:pt x="3823" y="12697"/>
                      </a:cubicBezTo>
                      <a:cubicBezTo>
                        <a:pt x="3823" y="6844"/>
                        <a:pt x="8024" y="2926"/>
                        <a:pt x="13169" y="2926"/>
                      </a:cubicBezTo>
                      <a:cubicBezTo>
                        <a:pt x="18314" y="2926"/>
                        <a:pt x="22656" y="6844"/>
                        <a:pt x="22656" y="12697"/>
                      </a:cubicBezTo>
                    </a:path>
                  </a:pathLst>
                </a:custGeom>
                <a:solidFill>
                  <a:srgbClr val="000000"/>
                </a:solidFill>
                <a:ln w="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03879F3-A2B5-32CA-4298-1572826AB6CA}"/>
                    </a:ext>
                  </a:extLst>
                </p:cNvPr>
                <p:cNvSpPr/>
                <p:nvPr/>
              </p:nvSpPr>
              <p:spPr>
                <a:xfrm>
                  <a:off x="3539688" y="3681128"/>
                  <a:ext cx="768902" cy="144198"/>
                </a:xfrm>
                <a:custGeom>
                  <a:avLst/>
                  <a:gdLst>
                    <a:gd name="connsiteX0" fmla="*/ 319786 w 768902"/>
                    <a:gd name="connsiteY0" fmla="*/ 236 h 144198"/>
                    <a:gd name="connsiteX1" fmla="*/ 319786 w 768902"/>
                    <a:gd name="connsiteY1" fmla="*/ 144199 h 144198"/>
                    <a:gd name="connsiteX2" fmla="*/ 360473 w 768902"/>
                    <a:gd name="connsiteY2" fmla="*/ 144199 h 144198"/>
                    <a:gd name="connsiteX3" fmla="*/ 360473 w 768902"/>
                    <a:gd name="connsiteY3" fmla="*/ 236 h 144198"/>
                    <a:gd name="connsiteX4" fmla="*/ 319786 w 768902"/>
                    <a:gd name="connsiteY4" fmla="*/ 236 h 144198"/>
                    <a:gd name="connsiteX5" fmla="*/ 0 w 768902"/>
                    <a:gd name="connsiteY5" fmla="*/ 47 h 144198"/>
                    <a:gd name="connsiteX6" fmla="*/ 0 w 768902"/>
                    <a:gd name="connsiteY6" fmla="*/ 144199 h 144198"/>
                    <a:gd name="connsiteX7" fmla="*/ 41018 w 768902"/>
                    <a:gd name="connsiteY7" fmla="*/ 144199 h 144198"/>
                    <a:gd name="connsiteX8" fmla="*/ 41018 w 768902"/>
                    <a:gd name="connsiteY8" fmla="*/ 34740 h 144198"/>
                    <a:gd name="connsiteX9" fmla="*/ 72784 w 768902"/>
                    <a:gd name="connsiteY9" fmla="*/ 34740 h 144198"/>
                    <a:gd name="connsiteX10" fmla="*/ 95865 w 768902"/>
                    <a:gd name="connsiteY10" fmla="*/ 42764 h 144198"/>
                    <a:gd name="connsiteX11" fmla="*/ 104928 w 768902"/>
                    <a:gd name="connsiteY11" fmla="*/ 80855 h 144198"/>
                    <a:gd name="connsiteX12" fmla="*/ 104928 w 768902"/>
                    <a:gd name="connsiteY12" fmla="*/ 144152 h 144198"/>
                    <a:gd name="connsiteX13" fmla="*/ 144671 w 768902"/>
                    <a:gd name="connsiteY13" fmla="*/ 144152 h 144198"/>
                    <a:gd name="connsiteX14" fmla="*/ 144671 w 768902"/>
                    <a:gd name="connsiteY14" fmla="*/ 64524 h 144198"/>
                    <a:gd name="connsiteX15" fmla="*/ 73020 w 768902"/>
                    <a:gd name="connsiteY15" fmla="*/ 0 h 144198"/>
                    <a:gd name="connsiteX16" fmla="*/ 0 w 768902"/>
                    <a:gd name="connsiteY16" fmla="*/ 0 h 144198"/>
                    <a:gd name="connsiteX17" fmla="*/ 385254 w 768902"/>
                    <a:gd name="connsiteY17" fmla="*/ 236 h 144198"/>
                    <a:gd name="connsiteX18" fmla="*/ 385254 w 768902"/>
                    <a:gd name="connsiteY18" fmla="*/ 144152 h 144198"/>
                    <a:gd name="connsiteX19" fmla="*/ 451194 w 768902"/>
                    <a:gd name="connsiteY19" fmla="*/ 144152 h 144198"/>
                    <a:gd name="connsiteX20" fmla="*/ 510195 w 768902"/>
                    <a:gd name="connsiteY20" fmla="*/ 125224 h 144198"/>
                    <a:gd name="connsiteX21" fmla="*/ 524591 w 768902"/>
                    <a:gd name="connsiteY21" fmla="*/ 73775 h 144198"/>
                    <a:gd name="connsiteX22" fmla="*/ 511422 w 768902"/>
                    <a:gd name="connsiteY22" fmla="*/ 24261 h 144198"/>
                    <a:gd name="connsiteX23" fmla="*/ 442272 w 768902"/>
                    <a:gd name="connsiteY23" fmla="*/ 236 h 144198"/>
                    <a:gd name="connsiteX24" fmla="*/ 385207 w 768902"/>
                    <a:gd name="connsiteY24" fmla="*/ 236 h 144198"/>
                    <a:gd name="connsiteX25" fmla="*/ 425563 w 768902"/>
                    <a:gd name="connsiteY25" fmla="*/ 31577 h 144198"/>
                    <a:gd name="connsiteX26" fmla="*/ 443028 w 768902"/>
                    <a:gd name="connsiteY26" fmla="*/ 31577 h 144198"/>
                    <a:gd name="connsiteX27" fmla="*/ 484801 w 768902"/>
                    <a:gd name="connsiteY27" fmla="*/ 72501 h 144198"/>
                    <a:gd name="connsiteX28" fmla="*/ 443028 w 768902"/>
                    <a:gd name="connsiteY28" fmla="*/ 113424 h 144198"/>
                    <a:gd name="connsiteX29" fmla="*/ 425563 w 768902"/>
                    <a:gd name="connsiteY29" fmla="*/ 113424 h 144198"/>
                    <a:gd name="connsiteX30" fmla="*/ 425563 w 768902"/>
                    <a:gd name="connsiteY30" fmla="*/ 31530 h 144198"/>
                    <a:gd name="connsiteX31" fmla="*/ 261163 w 768902"/>
                    <a:gd name="connsiteY31" fmla="*/ 236 h 144198"/>
                    <a:gd name="connsiteX32" fmla="*/ 227225 w 768902"/>
                    <a:gd name="connsiteY32" fmla="*/ 114321 h 144198"/>
                    <a:gd name="connsiteX33" fmla="*/ 194704 w 768902"/>
                    <a:gd name="connsiteY33" fmla="*/ 236 h 144198"/>
                    <a:gd name="connsiteX34" fmla="*/ 150807 w 768902"/>
                    <a:gd name="connsiteY34" fmla="*/ 236 h 144198"/>
                    <a:gd name="connsiteX35" fmla="*/ 197205 w 768902"/>
                    <a:gd name="connsiteY35" fmla="*/ 144152 h 144198"/>
                    <a:gd name="connsiteX36" fmla="*/ 255782 w 768902"/>
                    <a:gd name="connsiteY36" fmla="*/ 144152 h 144198"/>
                    <a:gd name="connsiteX37" fmla="*/ 302558 w 768902"/>
                    <a:gd name="connsiteY37" fmla="*/ 236 h 144198"/>
                    <a:gd name="connsiteX38" fmla="*/ 261068 w 768902"/>
                    <a:gd name="connsiteY38" fmla="*/ 236 h 144198"/>
                    <a:gd name="connsiteX39" fmla="*/ 543471 w 768902"/>
                    <a:gd name="connsiteY39" fmla="*/ 144152 h 144198"/>
                    <a:gd name="connsiteX40" fmla="*/ 584112 w 768902"/>
                    <a:gd name="connsiteY40" fmla="*/ 144152 h 144198"/>
                    <a:gd name="connsiteX41" fmla="*/ 584112 w 768902"/>
                    <a:gd name="connsiteY41" fmla="*/ 236 h 144198"/>
                    <a:gd name="connsiteX42" fmla="*/ 543471 w 768902"/>
                    <a:gd name="connsiteY42" fmla="*/ 236 h 144198"/>
                    <a:gd name="connsiteX43" fmla="*/ 543471 w 768902"/>
                    <a:gd name="connsiteY43" fmla="*/ 144152 h 144198"/>
                    <a:gd name="connsiteX44" fmla="*/ 657414 w 768902"/>
                    <a:gd name="connsiteY44" fmla="*/ 283 h 144198"/>
                    <a:gd name="connsiteX45" fmla="*/ 600632 w 768902"/>
                    <a:gd name="connsiteY45" fmla="*/ 144104 h 144198"/>
                    <a:gd name="connsiteX46" fmla="*/ 640705 w 768902"/>
                    <a:gd name="connsiteY46" fmla="*/ 144104 h 144198"/>
                    <a:gd name="connsiteX47" fmla="*/ 649673 w 768902"/>
                    <a:gd name="connsiteY47" fmla="*/ 118663 h 144198"/>
                    <a:gd name="connsiteX48" fmla="*/ 716793 w 768902"/>
                    <a:gd name="connsiteY48" fmla="*/ 118663 h 144198"/>
                    <a:gd name="connsiteX49" fmla="*/ 725384 w 768902"/>
                    <a:gd name="connsiteY49" fmla="*/ 144104 h 144198"/>
                    <a:gd name="connsiteX50" fmla="*/ 768903 w 768902"/>
                    <a:gd name="connsiteY50" fmla="*/ 144104 h 144198"/>
                    <a:gd name="connsiteX51" fmla="*/ 711648 w 768902"/>
                    <a:gd name="connsiteY51" fmla="*/ 283 h 144198"/>
                    <a:gd name="connsiteX52" fmla="*/ 657367 w 768902"/>
                    <a:gd name="connsiteY52" fmla="*/ 283 h 144198"/>
                    <a:gd name="connsiteX53" fmla="*/ 683800 w 768902"/>
                    <a:gd name="connsiteY53" fmla="*/ 26527 h 144198"/>
                    <a:gd name="connsiteX54" fmla="*/ 708391 w 768902"/>
                    <a:gd name="connsiteY54" fmla="*/ 93930 h 144198"/>
                    <a:gd name="connsiteX55" fmla="*/ 658406 w 768902"/>
                    <a:gd name="connsiteY55" fmla="*/ 93930 h 144198"/>
                    <a:gd name="connsiteX56" fmla="*/ 683800 w 768902"/>
                    <a:gd name="connsiteY56" fmla="*/ 26527 h 14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902" h="144198">
                      <a:moveTo>
                        <a:pt x="319786" y="236"/>
                      </a:moveTo>
                      <a:lnTo>
                        <a:pt x="319786" y="144199"/>
                      </a:lnTo>
                      <a:lnTo>
                        <a:pt x="360473" y="144199"/>
                      </a:lnTo>
                      <a:lnTo>
                        <a:pt x="360473" y="236"/>
                      </a:lnTo>
                      <a:lnTo>
                        <a:pt x="319786" y="236"/>
                      </a:lnTo>
                      <a:close/>
                      <a:moveTo>
                        <a:pt x="0" y="47"/>
                      </a:moveTo>
                      <a:lnTo>
                        <a:pt x="0" y="144199"/>
                      </a:lnTo>
                      <a:lnTo>
                        <a:pt x="41018" y="144199"/>
                      </a:lnTo>
                      <a:lnTo>
                        <a:pt x="41018" y="34740"/>
                      </a:lnTo>
                      <a:lnTo>
                        <a:pt x="72784" y="34740"/>
                      </a:lnTo>
                      <a:cubicBezTo>
                        <a:pt x="83309" y="34740"/>
                        <a:pt x="90815" y="37383"/>
                        <a:pt x="95865" y="42764"/>
                      </a:cubicBezTo>
                      <a:cubicBezTo>
                        <a:pt x="102284" y="49608"/>
                        <a:pt x="104928" y="60653"/>
                        <a:pt x="104928" y="80855"/>
                      </a:cubicBezTo>
                      <a:lnTo>
                        <a:pt x="104928" y="144152"/>
                      </a:lnTo>
                      <a:lnTo>
                        <a:pt x="144671" y="144152"/>
                      </a:lnTo>
                      <a:lnTo>
                        <a:pt x="144671" y="64524"/>
                      </a:lnTo>
                      <a:cubicBezTo>
                        <a:pt x="144671" y="7694"/>
                        <a:pt x="108468" y="0"/>
                        <a:pt x="73020" y="0"/>
                      </a:cubicBezTo>
                      <a:lnTo>
                        <a:pt x="0" y="0"/>
                      </a:lnTo>
                      <a:close/>
                      <a:moveTo>
                        <a:pt x="385254" y="236"/>
                      </a:moveTo>
                      <a:lnTo>
                        <a:pt x="385254" y="144152"/>
                      </a:lnTo>
                      <a:lnTo>
                        <a:pt x="451194" y="144152"/>
                      </a:lnTo>
                      <a:cubicBezTo>
                        <a:pt x="486311" y="144152"/>
                        <a:pt x="497781" y="138299"/>
                        <a:pt x="510195" y="125224"/>
                      </a:cubicBezTo>
                      <a:cubicBezTo>
                        <a:pt x="518974" y="116020"/>
                        <a:pt x="524591" y="95865"/>
                        <a:pt x="524591" y="73775"/>
                      </a:cubicBezTo>
                      <a:cubicBezTo>
                        <a:pt x="524591" y="53573"/>
                        <a:pt x="519824" y="35495"/>
                        <a:pt x="511422" y="24261"/>
                      </a:cubicBezTo>
                      <a:cubicBezTo>
                        <a:pt x="496365" y="4154"/>
                        <a:pt x="474653" y="236"/>
                        <a:pt x="442272" y="236"/>
                      </a:cubicBezTo>
                      <a:lnTo>
                        <a:pt x="385207" y="236"/>
                      </a:lnTo>
                      <a:close/>
                      <a:moveTo>
                        <a:pt x="425563" y="31577"/>
                      </a:moveTo>
                      <a:lnTo>
                        <a:pt x="443028" y="31577"/>
                      </a:lnTo>
                      <a:cubicBezTo>
                        <a:pt x="468375" y="31577"/>
                        <a:pt x="484801" y="42953"/>
                        <a:pt x="484801" y="72501"/>
                      </a:cubicBezTo>
                      <a:cubicBezTo>
                        <a:pt x="484801" y="102048"/>
                        <a:pt x="468422" y="113424"/>
                        <a:pt x="443028" y="113424"/>
                      </a:cubicBezTo>
                      <a:lnTo>
                        <a:pt x="425563" y="113424"/>
                      </a:lnTo>
                      <a:lnTo>
                        <a:pt x="425563" y="31530"/>
                      </a:lnTo>
                      <a:close/>
                      <a:moveTo>
                        <a:pt x="261163" y="236"/>
                      </a:moveTo>
                      <a:lnTo>
                        <a:pt x="227225" y="114321"/>
                      </a:lnTo>
                      <a:lnTo>
                        <a:pt x="194704" y="236"/>
                      </a:lnTo>
                      <a:lnTo>
                        <a:pt x="150807" y="236"/>
                      </a:lnTo>
                      <a:lnTo>
                        <a:pt x="197205" y="144152"/>
                      </a:lnTo>
                      <a:lnTo>
                        <a:pt x="255782" y="144152"/>
                      </a:lnTo>
                      <a:lnTo>
                        <a:pt x="302558" y="236"/>
                      </a:lnTo>
                      <a:lnTo>
                        <a:pt x="261068" y="236"/>
                      </a:lnTo>
                      <a:close/>
                      <a:moveTo>
                        <a:pt x="543471" y="144152"/>
                      </a:moveTo>
                      <a:lnTo>
                        <a:pt x="584112" y="144152"/>
                      </a:lnTo>
                      <a:lnTo>
                        <a:pt x="584112" y="236"/>
                      </a:lnTo>
                      <a:lnTo>
                        <a:pt x="543471" y="236"/>
                      </a:lnTo>
                      <a:lnTo>
                        <a:pt x="543471" y="144152"/>
                      </a:lnTo>
                      <a:close/>
                      <a:moveTo>
                        <a:pt x="657414" y="283"/>
                      </a:moveTo>
                      <a:lnTo>
                        <a:pt x="600632" y="144104"/>
                      </a:lnTo>
                      <a:lnTo>
                        <a:pt x="640705" y="144104"/>
                      </a:lnTo>
                      <a:lnTo>
                        <a:pt x="649673" y="118663"/>
                      </a:lnTo>
                      <a:lnTo>
                        <a:pt x="716793" y="118663"/>
                      </a:lnTo>
                      <a:lnTo>
                        <a:pt x="725384" y="144104"/>
                      </a:lnTo>
                      <a:lnTo>
                        <a:pt x="768903" y="144104"/>
                      </a:lnTo>
                      <a:lnTo>
                        <a:pt x="711648" y="283"/>
                      </a:lnTo>
                      <a:lnTo>
                        <a:pt x="657367" y="283"/>
                      </a:lnTo>
                      <a:close/>
                      <a:moveTo>
                        <a:pt x="683800" y="26527"/>
                      </a:moveTo>
                      <a:lnTo>
                        <a:pt x="708391" y="93930"/>
                      </a:lnTo>
                      <a:lnTo>
                        <a:pt x="658406" y="93930"/>
                      </a:lnTo>
                      <a:lnTo>
                        <a:pt x="683800" y="26527"/>
                      </a:lnTo>
                      <a:close/>
                    </a:path>
                  </a:pathLst>
                </a:custGeom>
                <a:solidFill>
                  <a:srgbClr val="000000"/>
                </a:solidFill>
                <a:ln w="0"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49776899-FDAC-E240-7488-967E3B567122}"/>
                  </a:ext>
                </a:extLst>
              </p:cNvPr>
              <p:cNvSpPr/>
              <p:nvPr/>
            </p:nvSpPr>
            <p:spPr>
              <a:xfrm>
                <a:off x="3151036" y="3641810"/>
                <a:ext cx="343575" cy="227414"/>
              </a:xfrm>
              <a:custGeom>
                <a:avLst/>
                <a:gdLst>
                  <a:gd name="connsiteX0" fmla="*/ 128292 w 343575"/>
                  <a:gd name="connsiteY0" fmla="*/ 67828 h 227414"/>
                  <a:gd name="connsiteX1" fmla="*/ 128292 w 343575"/>
                  <a:gd name="connsiteY1" fmla="*/ 47295 h 227414"/>
                  <a:gd name="connsiteX2" fmla="*/ 134334 w 343575"/>
                  <a:gd name="connsiteY2" fmla="*/ 46965 h 227414"/>
                  <a:gd name="connsiteX3" fmla="*/ 227320 w 343575"/>
                  <a:gd name="connsiteY3" fmla="*/ 95204 h 227414"/>
                  <a:gd name="connsiteX4" fmla="*/ 144860 w 343575"/>
                  <a:gd name="connsiteY4" fmla="*/ 150477 h 227414"/>
                  <a:gd name="connsiteX5" fmla="*/ 128245 w 343575"/>
                  <a:gd name="connsiteY5" fmla="*/ 147833 h 227414"/>
                  <a:gd name="connsiteX6" fmla="*/ 128245 w 343575"/>
                  <a:gd name="connsiteY6" fmla="*/ 85575 h 227414"/>
                  <a:gd name="connsiteX7" fmla="*/ 167658 w 343575"/>
                  <a:gd name="connsiteY7" fmla="*/ 119796 h 227414"/>
                  <a:gd name="connsiteX8" fmla="*/ 196875 w 343575"/>
                  <a:gd name="connsiteY8" fmla="*/ 95157 h 227414"/>
                  <a:gd name="connsiteX9" fmla="*/ 139573 w 343575"/>
                  <a:gd name="connsiteY9" fmla="*/ 67167 h 227414"/>
                  <a:gd name="connsiteX10" fmla="*/ 128245 w 343575"/>
                  <a:gd name="connsiteY10" fmla="*/ 67828 h 227414"/>
                  <a:gd name="connsiteX11" fmla="*/ 128245 w 343575"/>
                  <a:gd name="connsiteY11" fmla="*/ 0 h 227414"/>
                  <a:gd name="connsiteX12" fmla="*/ 128245 w 343575"/>
                  <a:gd name="connsiteY12" fmla="*/ 30681 h 227414"/>
                  <a:gd name="connsiteX13" fmla="*/ 134287 w 343575"/>
                  <a:gd name="connsiteY13" fmla="*/ 30303 h 227414"/>
                  <a:gd name="connsiteX14" fmla="*/ 263287 w 343575"/>
                  <a:gd name="connsiteY14" fmla="*/ 94355 h 227414"/>
                  <a:gd name="connsiteX15" fmla="*/ 143963 w 343575"/>
                  <a:gd name="connsiteY15" fmla="*/ 165439 h 227414"/>
                  <a:gd name="connsiteX16" fmla="*/ 128245 w 343575"/>
                  <a:gd name="connsiteY16" fmla="*/ 164070 h 227414"/>
                  <a:gd name="connsiteX17" fmla="*/ 128245 w 343575"/>
                  <a:gd name="connsiteY17" fmla="*/ 183045 h 227414"/>
                  <a:gd name="connsiteX18" fmla="*/ 141320 w 343575"/>
                  <a:gd name="connsiteY18" fmla="*/ 183895 h 227414"/>
                  <a:gd name="connsiteX19" fmla="*/ 278627 w 343575"/>
                  <a:gd name="connsiteY19" fmla="*/ 120693 h 227414"/>
                  <a:gd name="connsiteX20" fmla="*/ 317662 w 343575"/>
                  <a:gd name="connsiteY20" fmla="*/ 144388 h 227414"/>
                  <a:gd name="connsiteX21" fmla="*/ 142169 w 343575"/>
                  <a:gd name="connsiteY21" fmla="*/ 201454 h 227414"/>
                  <a:gd name="connsiteX22" fmla="*/ 128198 w 343575"/>
                  <a:gd name="connsiteY22" fmla="*/ 200746 h 227414"/>
                  <a:gd name="connsiteX23" fmla="*/ 128198 w 343575"/>
                  <a:gd name="connsiteY23" fmla="*/ 227414 h 227414"/>
                  <a:gd name="connsiteX24" fmla="*/ 343575 w 343575"/>
                  <a:gd name="connsiteY24" fmla="*/ 227414 h 227414"/>
                  <a:gd name="connsiteX25" fmla="*/ 343575 w 343575"/>
                  <a:gd name="connsiteY25" fmla="*/ 94 h 227414"/>
                  <a:gd name="connsiteX26" fmla="*/ 128198 w 343575"/>
                  <a:gd name="connsiteY26" fmla="*/ 94 h 227414"/>
                  <a:gd name="connsiteX27" fmla="*/ 128245 w 343575"/>
                  <a:gd name="connsiteY27" fmla="*/ 147881 h 227414"/>
                  <a:gd name="connsiteX28" fmla="*/ 128245 w 343575"/>
                  <a:gd name="connsiteY28" fmla="*/ 164070 h 227414"/>
                  <a:gd name="connsiteX29" fmla="*/ 61267 w 343575"/>
                  <a:gd name="connsiteY29" fmla="*/ 100255 h 227414"/>
                  <a:gd name="connsiteX30" fmla="*/ 128245 w 343575"/>
                  <a:gd name="connsiteY30" fmla="*/ 67875 h 227414"/>
                  <a:gd name="connsiteX31" fmla="*/ 128245 w 343575"/>
                  <a:gd name="connsiteY31" fmla="*/ 85623 h 227414"/>
                  <a:gd name="connsiteX32" fmla="*/ 128151 w 343575"/>
                  <a:gd name="connsiteY32" fmla="*/ 85623 h 227414"/>
                  <a:gd name="connsiteX33" fmla="*/ 89068 w 343575"/>
                  <a:gd name="connsiteY33" fmla="*/ 103465 h 227414"/>
                  <a:gd name="connsiteX34" fmla="*/ 128198 w 343575"/>
                  <a:gd name="connsiteY34" fmla="*/ 147881 h 227414"/>
                  <a:gd name="connsiteX35" fmla="*/ 35118 w 343575"/>
                  <a:gd name="connsiteY35" fmla="*/ 97895 h 227414"/>
                  <a:gd name="connsiteX36" fmla="*/ 128198 w 343575"/>
                  <a:gd name="connsiteY36" fmla="*/ 47343 h 227414"/>
                  <a:gd name="connsiteX37" fmla="*/ 128198 w 343575"/>
                  <a:gd name="connsiteY37" fmla="*/ 30728 h 227414"/>
                  <a:gd name="connsiteX38" fmla="*/ 0 w 343575"/>
                  <a:gd name="connsiteY38" fmla="*/ 94402 h 227414"/>
                  <a:gd name="connsiteX39" fmla="*/ 128198 w 343575"/>
                  <a:gd name="connsiteY39" fmla="*/ 200746 h 227414"/>
                  <a:gd name="connsiteX40" fmla="*/ 128198 w 343575"/>
                  <a:gd name="connsiteY40" fmla="*/ 183093 h 227414"/>
                  <a:gd name="connsiteX41" fmla="*/ 35118 w 343575"/>
                  <a:gd name="connsiteY41" fmla="*/ 97942 h 2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575" h="227414">
                    <a:moveTo>
                      <a:pt x="128292" y="67828"/>
                    </a:moveTo>
                    <a:lnTo>
                      <a:pt x="128292" y="47295"/>
                    </a:lnTo>
                    <a:cubicBezTo>
                      <a:pt x="130274" y="47154"/>
                      <a:pt x="132304" y="47059"/>
                      <a:pt x="134334" y="46965"/>
                    </a:cubicBezTo>
                    <a:cubicBezTo>
                      <a:pt x="190503" y="45219"/>
                      <a:pt x="227320" y="95204"/>
                      <a:pt x="227320" y="95204"/>
                    </a:cubicBezTo>
                    <a:cubicBezTo>
                      <a:pt x="227320" y="95204"/>
                      <a:pt x="187529" y="150477"/>
                      <a:pt x="144860" y="150477"/>
                    </a:cubicBezTo>
                    <a:cubicBezTo>
                      <a:pt x="138724" y="150477"/>
                      <a:pt x="133201" y="149486"/>
                      <a:pt x="128245" y="147833"/>
                    </a:cubicBezTo>
                    <a:lnTo>
                      <a:pt x="128245" y="85575"/>
                    </a:lnTo>
                    <a:cubicBezTo>
                      <a:pt x="150099" y="88219"/>
                      <a:pt x="154489" y="97895"/>
                      <a:pt x="167658" y="119796"/>
                    </a:cubicBezTo>
                    <a:lnTo>
                      <a:pt x="196875" y="95157"/>
                    </a:lnTo>
                    <a:cubicBezTo>
                      <a:pt x="196875" y="95157"/>
                      <a:pt x="175540" y="67167"/>
                      <a:pt x="139573" y="67167"/>
                    </a:cubicBezTo>
                    <a:cubicBezTo>
                      <a:pt x="135655" y="67167"/>
                      <a:pt x="131927" y="67450"/>
                      <a:pt x="128245" y="67828"/>
                    </a:cubicBezTo>
                    <a:moveTo>
                      <a:pt x="128245" y="0"/>
                    </a:moveTo>
                    <a:lnTo>
                      <a:pt x="128245" y="30681"/>
                    </a:lnTo>
                    <a:cubicBezTo>
                      <a:pt x="130274" y="30539"/>
                      <a:pt x="132257" y="30397"/>
                      <a:pt x="134287" y="30303"/>
                    </a:cubicBezTo>
                    <a:cubicBezTo>
                      <a:pt x="212404" y="27660"/>
                      <a:pt x="263287" y="94355"/>
                      <a:pt x="263287" y="94355"/>
                    </a:cubicBezTo>
                    <a:cubicBezTo>
                      <a:pt x="263287" y="94355"/>
                      <a:pt x="204852" y="165439"/>
                      <a:pt x="143963" y="165439"/>
                    </a:cubicBezTo>
                    <a:cubicBezTo>
                      <a:pt x="138393" y="165439"/>
                      <a:pt x="133154" y="164920"/>
                      <a:pt x="128245" y="164070"/>
                    </a:cubicBezTo>
                    <a:lnTo>
                      <a:pt x="128245" y="183045"/>
                    </a:lnTo>
                    <a:cubicBezTo>
                      <a:pt x="132446" y="183564"/>
                      <a:pt x="136788" y="183895"/>
                      <a:pt x="141320" y="183895"/>
                    </a:cubicBezTo>
                    <a:cubicBezTo>
                      <a:pt x="197961" y="183895"/>
                      <a:pt x="238978" y="154961"/>
                      <a:pt x="278627" y="120693"/>
                    </a:cubicBezTo>
                    <a:cubicBezTo>
                      <a:pt x="285188" y="125979"/>
                      <a:pt x="312140" y="138771"/>
                      <a:pt x="317662" y="144388"/>
                    </a:cubicBezTo>
                    <a:cubicBezTo>
                      <a:pt x="279949" y="175965"/>
                      <a:pt x="192013" y="201454"/>
                      <a:pt x="142169" y="201454"/>
                    </a:cubicBezTo>
                    <a:cubicBezTo>
                      <a:pt x="137355" y="201454"/>
                      <a:pt x="132729" y="201170"/>
                      <a:pt x="128198" y="200746"/>
                    </a:cubicBezTo>
                    <a:lnTo>
                      <a:pt x="128198" y="227414"/>
                    </a:lnTo>
                    <a:lnTo>
                      <a:pt x="343575" y="227414"/>
                    </a:lnTo>
                    <a:lnTo>
                      <a:pt x="343575" y="94"/>
                    </a:lnTo>
                    <a:lnTo>
                      <a:pt x="128198" y="94"/>
                    </a:lnTo>
                    <a:close/>
                    <a:moveTo>
                      <a:pt x="128245" y="147881"/>
                    </a:moveTo>
                    <a:lnTo>
                      <a:pt x="128245" y="164070"/>
                    </a:lnTo>
                    <a:cubicBezTo>
                      <a:pt x="75852" y="154725"/>
                      <a:pt x="61267" y="100255"/>
                      <a:pt x="61267" y="100255"/>
                    </a:cubicBezTo>
                    <a:cubicBezTo>
                      <a:pt x="61267" y="100255"/>
                      <a:pt x="86425" y="72359"/>
                      <a:pt x="128245" y="67875"/>
                    </a:cubicBezTo>
                    <a:lnTo>
                      <a:pt x="128245" y="85623"/>
                    </a:lnTo>
                    <a:cubicBezTo>
                      <a:pt x="128245" y="85623"/>
                      <a:pt x="128198" y="85623"/>
                      <a:pt x="128151" y="85623"/>
                    </a:cubicBezTo>
                    <a:cubicBezTo>
                      <a:pt x="106202" y="82979"/>
                      <a:pt x="89068" y="103465"/>
                      <a:pt x="89068" y="103465"/>
                    </a:cubicBezTo>
                    <a:cubicBezTo>
                      <a:pt x="89068" y="103465"/>
                      <a:pt x="98650" y="137969"/>
                      <a:pt x="128198" y="147881"/>
                    </a:cubicBezTo>
                    <a:moveTo>
                      <a:pt x="35118" y="97895"/>
                    </a:moveTo>
                    <a:cubicBezTo>
                      <a:pt x="35118" y="97895"/>
                      <a:pt x="66176" y="52063"/>
                      <a:pt x="128198" y="47343"/>
                    </a:cubicBezTo>
                    <a:lnTo>
                      <a:pt x="128198" y="30728"/>
                    </a:lnTo>
                    <a:cubicBezTo>
                      <a:pt x="59520" y="36250"/>
                      <a:pt x="0" y="94402"/>
                      <a:pt x="0" y="94402"/>
                    </a:cubicBezTo>
                    <a:cubicBezTo>
                      <a:pt x="0" y="94402"/>
                      <a:pt x="33702" y="191825"/>
                      <a:pt x="128198" y="200746"/>
                    </a:cubicBezTo>
                    <a:lnTo>
                      <a:pt x="128198" y="183093"/>
                    </a:lnTo>
                    <a:cubicBezTo>
                      <a:pt x="58860" y="174360"/>
                      <a:pt x="35118" y="97942"/>
                      <a:pt x="35118" y="97942"/>
                    </a:cubicBezTo>
                  </a:path>
                </a:pathLst>
              </a:custGeom>
              <a:solidFill>
                <a:srgbClr val="77B900"/>
              </a:solidFill>
              <a:ln w="0" cap="flat">
                <a:noFill/>
                <a:prstDash val="solid"/>
                <a:miter/>
              </a:ln>
            </p:spPr>
            <p:txBody>
              <a:bodyPr rtlCol="0" anchor="ctr"/>
              <a:lstStyle/>
              <a:p>
                <a:endParaRPr lang="en-US"/>
              </a:p>
            </p:txBody>
          </p:sp>
        </p:grpSp>
        <p:grpSp>
          <p:nvGrpSpPr>
            <p:cNvPr id="13" name="Graphic 4">
              <a:extLst>
                <a:ext uri="{FF2B5EF4-FFF2-40B4-BE49-F238E27FC236}">
                  <a16:creationId xmlns:a16="http://schemas.microsoft.com/office/drawing/2014/main" id="{A0940F0E-2E1E-6121-2D35-D0437F03F629}"/>
                </a:ext>
              </a:extLst>
            </p:cNvPr>
            <p:cNvGrpSpPr/>
            <p:nvPr/>
          </p:nvGrpSpPr>
          <p:grpSpPr>
            <a:xfrm>
              <a:off x="530676" y="3686651"/>
              <a:ext cx="2476443" cy="191305"/>
              <a:chOff x="530676" y="3686651"/>
              <a:chExt cx="2476443" cy="191305"/>
            </a:xfrm>
            <a:solidFill>
              <a:srgbClr val="4C3B6C"/>
            </a:solidFill>
          </p:grpSpPr>
          <p:sp>
            <p:nvSpPr>
              <p:cNvPr id="14" name="Freeform: Shape 13">
                <a:extLst>
                  <a:ext uri="{FF2B5EF4-FFF2-40B4-BE49-F238E27FC236}">
                    <a16:creationId xmlns:a16="http://schemas.microsoft.com/office/drawing/2014/main" id="{3039C784-8E89-C50C-7724-61F6E4124BA4}"/>
                  </a:ext>
                </a:extLst>
              </p:cNvPr>
              <p:cNvSpPr/>
              <p:nvPr/>
            </p:nvSpPr>
            <p:spPr>
              <a:xfrm>
                <a:off x="530676" y="3694534"/>
                <a:ext cx="84489" cy="138062"/>
              </a:xfrm>
              <a:custGeom>
                <a:avLst/>
                <a:gdLst>
                  <a:gd name="connsiteX0" fmla="*/ 84490 w 84489"/>
                  <a:gd name="connsiteY0" fmla="*/ 41206 h 138062"/>
                  <a:gd name="connsiteX1" fmla="*/ 70660 w 84489"/>
                  <a:gd name="connsiteY1" fmla="*/ 73492 h 138062"/>
                  <a:gd name="connsiteX2" fmla="*/ 34409 w 84489"/>
                  <a:gd name="connsiteY2" fmla="*/ 85764 h 138062"/>
                  <a:gd name="connsiteX3" fmla="*/ 16190 w 84489"/>
                  <a:gd name="connsiteY3" fmla="*/ 85764 h 138062"/>
                  <a:gd name="connsiteX4" fmla="*/ 16190 w 84489"/>
                  <a:gd name="connsiteY4" fmla="*/ 138063 h 138062"/>
                  <a:gd name="connsiteX5" fmla="*/ 0 w 84489"/>
                  <a:gd name="connsiteY5" fmla="*/ 138063 h 138062"/>
                  <a:gd name="connsiteX6" fmla="*/ 0 w 84489"/>
                  <a:gd name="connsiteY6" fmla="*/ 0 h 138062"/>
                  <a:gd name="connsiteX7" fmla="*/ 37950 w 84489"/>
                  <a:gd name="connsiteY7" fmla="*/ 0 h 138062"/>
                  <a:gd name="connsiteX8" fmla="*/ 72265 w 84489"/>
                  <a:gd name="connsiteY8" fmla="*/ 10809 h 138062"/>
                  <a:gd name="connsiteX9" fmla="*/ 84442 w 84489"/>
                  <a:gd name="connsiteY9" fmla="*/ 41206 h 138062"/>
                  <a:gd name="connsiteX10" fmla="*/ 67545 w 84489"/>
                  <a:gd name="connsiteY10" fmla="*/ 42056 h 138062"/>
                  <a:gd name="connsiteX11" fmla="*/ 35212 w 84489"/>
                  <a:gd name="connsiteY11" fmla="*/ 14632 h 138062"/>
                  <a:gd name="connsiteX12" fmla="*/ 16237 w 84489"/>
                  <a:gd name="connsiteY12" fmla="*/ 14632 h 138062"/>
                  <a:gd name="connsiteX13" fmla="*/ 16237 w 84489"/>
                  <a:gd name="connsiteY13" fmla="*/ 71273 h 138062"/>
                  <a:gd name="connsiteX14" fmla="*/ 33182 w 84489"/>
                  <a:gd name="connsiteY14" fmla="*/ 71273 h 138062"/>
                  <a:gd name="connsiteX15" fmla="*/ 58718 w 84489"/>
                  <a:gd name="connsiteY15" fmla="*/ 63721 h 138062"/>
                  <a:gd name="connsiteX16" fmla="*/ 67592 w 84489"/>
                  <a:gd name="connsiteY16" fmla="*/ 42103 h 13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489" h="138062">
                    <a:moveTo>
                      <a:pt x="84490" y="41206"/>
                    </a:moveTo>
                    <a:cubicBezTo>
                      <a:pt x="84490" y="54564"/>
                      <a:pt x="79864" y="65326"/>
                      <a:pt x="70660" y="73492"/>
                    </a:cubicBezTo>
                    <a:cubicBezTo>
                      <a:pt x="61456" y="81658"/>
                      <a:pt x="49372" y="85764"/>
                      <a:pt x="34409" y="85764"/>
                    </a:cubicBezTo>
                    <a:lnTo>
                      <a:pt x="16190" y="85764"/>
                    </a:lnTo>
                    <a:lnTo>
                      <a:pt x="16190" y="138063"/>
                    </a:lnTo>
                    <a:lnTo>
                      <a:pt x="0" y="138063"/>
                    </a:lnTo>
                    <a:lnTo>
                      <a:pt x="0" y="0"/>
                    </a:lnTo>
                    <a:lnTo>
                      <a:pt x="37950" y="0"/>
                    </a:lnTo>
                    <a:cubicBezTo>
                      <a:pt x="52723" y="0"/>
                      <a:pt x="64146" y="3634"/>
                      <a:pt x="72265" y="10809"/>
                    </a:cubicBezTo>
                    <a:cubicBezTo>
                      <a:pt x="80383" y="18031"/>
                      <a:pt x="84442" y="28179"/>
                      <a:pt x="84442" y="41206"/>
                    </a:cubicBezTo>
                    <a:close/>
                    <a:moveTo>
                      <a:pt x="67545" y="42056"/>
                    </a:moveTo>
                    <a:cubicBezTo>
                      <a:pt x="67545" y="23742"/>
                      <a:pt x="56783" y="14632"/>
                      <a:pt x="35212" y="14632"/>
                    </a:cubicBezTo>
                    <a:lnTo>
                      <a:pt x="16237" y="14632"/>
                    </a:lnTo>
                    <a:lnTo>
                      <a:pt x="16237" y="71273"/>
                    </a:lnTo>
                    <a:lnTo>
                      <a:pt x="33182" y="71273"/>
                    </a:lnTo>
                    <a:cubicBezTo>
                      <a:pt x="44274" y="71273"/>
                      <a:pt x="52771" y="68772"/>
                      <a:pt x="58718" y="63721"/>
                    </a:cubicBezTo>
                    <a:cubicBezTo>
                      <a:pt x="64618" y="58671"/>
                      <a:pt x="67592" y="51496"/>
                      <a:pt x="67592" y="42103"/>
                    </a:cubicBezTo>
                    <a:close/>
                  </a:path>
                </a:pathLst>
              </a:custGeom>
              <a:solidFill>
                <a:srgbClr val="4C3B6C"/>
              </a:solidFill>
              <a:ln w="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A03EA76-60D8-0FB9-5E4F-68B11CCF80A7}"/>
                  </a:ext>
                </a:extLst>
              </p:cNvPr>
              <p:cNvSpPr/>
              <p:nvPr/>
            </p:nvSpPr>
            <p:spPr>
              <a:xfrm>
                <a:off x="639002" y="3732294"/>
                <a:ext cx="51448" cy="100348"/>
              </a:xfrm>
              <a:custGeom>
                <a:avLst/>
                <a:gdLst>
                  <a:gd name="connsiteX0" fmla="*/ 51449 w 51448"/>
                  <a:gd name="connsiteY0" fmla="*/ 17700 h 100348"/>
                  <a:gd name="connsiteX1" fmla="*/ 39413 w 51448"/>
                  <a:gd name="connsiteY1" fmla="*/ 14538 h 100348"/>
                  <a:gd name="connsiteX2" fmla="*/ 22373 w 51448"/>
                  <a:gd name="connsiteY2" fmla="*/ 24403 h 100348"/>
                  <a:gd name="connsiteX3" fmla="*/ 15812 w 51448"/>
                  <a:gd name="connsiteY3" fmla="*/ 50080 h 100348"/>
                  <a:gd name="connsiteX4" fmla="*/ 15812 w 51448"/>
                  <a:gd name="connsiteY4" fmla="*/ 100349 h 100348"/>
                  <a:gd name="connsiteX5" fmla="*/ 0 w 51448"/>
                  <a:gd name="connsiteY5" fmla="*/ 100349 h 100348"/>
                  <a:gd name="connsiteX6" fmla="*/ 0 w 51448"/>
                  <a:gd name="connsiteY6" fmla="*/ 1746 h 100348"/>
                  <a:gd name="connsiteX7" fmla="*/ 15812 w 51448"/>
                  <a:gd name="connsiteY7" fmla="*/ 1746 h 100348"/>
                  <a:gd name="connsiteX8" fmla="*/ 15812 w 51448"/>
                  <a:gd name="connsiteY8" fmla="*/ 22043 h 100348"/>
                  <a:gd name="connsiteX9" fmla="*/ 16190 w 51448"/>
                  <a:gd name="connsiteY9" fmla="*/ 22043 h 100348"/>
                  <a:gd name="connsiteX10" fmla="*/ 26291 w 51448"/>
                  <a:gd name="connsiteY10" fmla="*/ 5900 h 100348"/>
                  <a:gd name="connsiteX11" fmla="*/ 41962 w 51448"/>
                  <a:gd name="connsiteY11" fmla="*/ 0 h 100348"/>
                  <a:gd name="connsiteX12" fmla="*/ 51402 w 51448"/>
                  <a:gd name="connsiteY12" fmla="*/ 1369 h 100348"/>
                  <a:gd name="connsiteX13" fmla="*/ 51402 w 51448"/>
                  <a:gd name="connsiteY13" fmla="*/ 17747 h 10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48" h="100348">
                    <a:moveTo>
                      <a:pt x="51449" y="17700"/>
                    </a:moveTo>
                    <a:cubicBezTo>
                      <a:pt x="48617" y="15576"/>
                      <a:pt x="44605" y="14538"/>
                      <a:pt x="39413" y="14538"/>
                    </a:cubicBezTo>
                    <a:cubicBezTo>
                      <a:pt x="32427" y="14538"/>
                      <a:pt x="26716" y="17842"/>
                      <a:pt x="22373" y="24403"/>
                    </a:cubicBezTo>
                    <a:cubicBezTo>
                      <a:pt x="18031" y="30964"/>
                      <a:pt x="15812" y="39554"/>
                      <a:pt x="15812" y="50080"/>
                    </a:cubicBezTo>
                    <a:lnTo>
                      <a:pt x="15812" y="100349"/>
                    </a:lnTo>
                    <a:lnTo>
                      <a:pt x="0" y="100349"/>
                    </a:lnTo>
                    <a:lnTo>
                      <a:pt x="0" y="1746"/>
                    </a:lnTo>
                    <a:lnTo>
                      <a:pt x="15812" y="1746"/>
                    </a:lnTo>
                    <a:lnTo>
                      <a:pt x="15812" y="22043"/>
                    </a:lnTo>
                    <a:lnTo>
                      <a:pt x="16190" y="22043"/>
                    </a:lnTo>
                    <a:cubicBezTo>
                      <a:pt x="18361" y="15246"/>
                      <a:pt x="21760" y="9865"/>
                      <a:pt x="26291" y="5900"/>
                    </a:cubicBezTo>
                    <a:cubicBezTo>
                      <a:pt x="30869" y="1935"/>
                      <a:pt x="36062" y="0"/>
                      <a:pt x="41962" y="0"/>
                    </a:cubicBezTo>
                    <a:cubicBezTo>
                      <a:pt x="46068" y="0"/>
                      <a:pt x="49231" y="472"/>
                      <a:pt x="51402" y="1369"/>
                    </a:cubicBezTo>
                    <a:lnTo>
                      <a:pt x="51402" y="17747"/>
                    </a:lnTo>
                    <a:close/>
                  </a:path>
                </a:pathLst>
              </a:custGeom>
              <a:solidFill>
                <a:srgbClr val="4C3B6C"/>
              </a:solidFill>
              <a:ln w="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526C1C-CA2F-DDE3-71FD-1F4A29679B21}"/>
                  </a:ext>
                </a:extLst>
              </p:cNvPr>
              <p:cNvSpPr/>
              <p:nvPr/>
            </p:nvSpPr>
            <p:spPr>
              <a:xfrm>
                <a:off x="697626" y="3731586"/>
                <a:ext cx="85952" cy="103464"/>
              </a:xfrm>
              <a:custGeom>
                <a:avLst/>
                <a:gdLst>
                  <a:gd name="connsiteX0" fmla="*/ 85953 w 85952"/>
                  <a:gd name="connsiteY0" fmla="*/ 55697 h 103464"/>
                  <a:gd name="connsiteX1" fmla="*/ 16332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2"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82EC1D4-6EAF-2842-94B4-CD3D8EB04338}"/>
                  </a:ext>
                </a:extLst>
              </p:cNvPr>
              <p:cNvSpPr/>
              <p:nvPr/>
            </p:nvSpPr>
            <p:spPr>
              <a:xfrm>
                <a:off x="799910" y="3731681"/>
                <a:ext cx="60558" cy="103369"/>
              </a:xfrm>
              <a:custGeom>
                <a:avLst/>
                <a:gdLst>
                  <a:gd name="connsiteX0" fmla="*/ 60559 w 60558"/>
                  <a:gd name="connsiteY0" fmla="*/ 74577 h 103369"/>
                  <a:gd name="connsiteX1" fmla="*/ 50694 w 60558"/>
                  <a:gd name="connsiteY1" fmla="*/ 95393 h 103369"/>
                  <a:gd name="connsiteX2" fmla="*/ 24450 w 60558"/>
                  <a:gd name="connsiteY2" fmla="*/ 103370 h 103369"/>
                  <a:gd name="connsiteX3" fmla="*/ 0 w 60558"/>
                  <a:gd name="connsiteY3" fmla="*/ 97423 h 103369"/>
                  <a:gd name="connsiteX4" fmla="*/ 0 w 60558"/>
                  <a:gd name="connsiteY4" fmla="*/ 80478 h 103369"/>
                  <a:gd name="connsiteX5" fmla="*/ 25630 w 60558"/>
                  <a:gd name="connsiteY5" fmla="*/ 89918 h 103369"/>
                  <a:gd name="connsiteX6" fmla="*/ 44416 w 60558"/>
                  <a:gd name="connsiteY6" fmla="*/ 76135 h 103369"/>
                  <a:gd name="connsiteX7" fmla="*/ 40782 w 60558"/>
                  <a:gd name="connsiteY7" fmla="*/ 67025 h 103369"/>
                  <a:gd name="connsiteX8" fmla="*/ 24120 w 60558"/>
                  <a:gd name="connsiteY8" fmla="*/ 57538 h 103369"/>
                  <a:gd name="connsiteX9" fmla="*/ 5617 w 60558"/>
                  <a:gd name="connsiteY9" fmla="*/ 45549 h 103369"/>
                  <a:gd name="connsiteX10" fmla="*/ 236 w 60558"/>
                  <a:gd name="connsiteY10" fmla="*/ 28557 h 103369"/>
                  <a:gd name="connsiteX11" fmla="*/ 10054 w 60558"/>
                  <a:gd name="connsiteY11" fmla="*/ 8166 h 103369"/>
                  <a:gd name="connsiteX12" fmla="*/ 34976 w 60558"/>
                  <a:gd name="connsiteY12" fmla="*/ 0 h 103369"/>
                  <a:gd name="connsiteX13" fmla="*/ 56075 w 60558"/>
                  <a:gd name="connsiteY13" fmla="*/ 4626 h 103369"/>
                  <a:gd name="connsiteX14" fmla="*/ 56075 w 60558"/>
                  <a:gd name="connsiteY14" fmla="*/ 20532 h 103369"/>
                  <a:gd name="connsiteX15" fmla="*/ 33749 w 60558"/>
                  <a:gd name="connsiteY15" fmla="*/ 13499 h 103369"/>
                  <a:gd name="connsiteX16" fmla="*/ 21193 w 60558"/>
                  <a:gd name="connsiteY16" fmla="*/ 17370 h 103369"/>
                  <a:gd name="connsiteX17" fmla="*/ 16426 w 60558"/>
                  <a:gd name="connsiteY17" fmla="*/ 27282 h 103369"/>
                  <a:gd name="connsiteX18" fmla="*/ 20060 w 60558"/>
                  <a:gd name="connsiteY18" fmla="*/ 37336 h 103369"/>
                  <a:gd name="connsiteX19" fmla="*/ 35165 w 60558"/>
                  <a:gd name="connsiteY19" fmla="*/ 45643 h 103369"/>
                  <a:gd name="connsiteX20" fmla="*/ 54895 w 60558"/>
                  <a:gd name="connsiteY20" fmla="*/ 58151 h 103369"/>
                  <a:gd name="connsiteX21" fmla="*/ 60559 w 60558"/>
                  <a:gd name="connsiteY21" fmla="*/ 74625 h 10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58" h="103369">
                    <a:moveTo>
                      <a:pt x="60559" y="74577"/>
                    </a:moveTo>
                    <a:cubicBezTo>
                      <a:pt x="60559" y="83121"/>
                      <a:pt x="57255" y="90059"/>
                      <a:pt x="50694" y="95393"/>
                    </a:cubicBezTo>
                    <a:cubicBezTo>
                      <a:pt x="44133" y="100727"/>
                      <a:pt x="35354" y="103370"/>
                      <a:pt x="24450" y="103370"/>
                    </a:cubicBezTo>
                    <a:cubicBezTo>
                      <a:pt x="15152" y="103370"/>
                      <a:pt x="6986" y="101388"/>
                      <a:pt x="0" y="97423"/>
                    </a:cubicBezTo>
                    <a:lnTo>
                      <a:pt x="0" y="80478"/>
                    </a:lnTo>
                    <a:cubicBezTo>
                      <a:pt x="7788" y="86755"/>
                      <a:pt x="16284" y="89918"/>
                      <a:pt x="25630" y="89918"/>
                    </a:cubicBezTo>
                    <a:cubicBezTo>
                      <a:pt x="38138" y="89918"/>
                      <a:pt x="44416" y="85339"/>
                      <a:pt x="44416" y="76135"/>
                    </a:cubicBezTo>
                    <a:cubicBezTo>
                      <a:pt x="44416" y="72406"/>
                      <a:pt x="43189" y="69385"/>
                      <a:pt x="40782" y="67025"/>
                    </a:cubicBezTo>
                    <a:cubicBezTo>
                      <a:pt x="38327" y="64665"/>
                      <a:pt x="32805" y="61503"/>
                      <a:pt x="24120" y="57538"/>
                    </a:cubicBezTo>
                    <a:cubicBezTo>
                      <a:pt x="15388" y="53809"/>
                      <a:pt x="9204" y="49844"/>
                      <a:pt x="5617" y="45549"/>
                    </a:cubicBezTo>
                    <a:cubicBezTo>
                      <a:pt x="2030" y="41301"/>
                      <a:pt x="236" y="35637"/>
                      <a:pt x="236" y="28557"/>
                    </a:cubicBezTo>
                    <a:cubicBezTo>
                      <a:pt x="236" y="20391"/>
                      <a:pt x="3493" y="13594"/>
                      <a:pt x="10054" y="8166"/>
                    </a:cubicBezTo>
                    <a:cubicBezTo>
                      <a:pt x="16615" y="2737"/>
                      <a:pt x="24922" y="0"/>
                      <a:pt x="34976" y="0"/>
                    </a:cubicBezTo>
                    <a:cubicBezTo>
                      <a:pt x="42764" y="0"/>
                      <a:pt x="49750" y="1557"/>
                      <a:pt x="56075" y="4626"/>
                    </a:cubicBezTo>
                    <a:lnTo>
                      <a:pt x="56075" y="20532"/>
                    </a:lnTo>
                    <a:cubicBezTo>
                      <a:pt x="49655" y="15859"/>
                      <a:pt x="42198" y="13499"/>
                      <a:pt x="33749" y="13499"/>
                    </a:cubicBezTo>
                    <a:cubicBezTo>
                      <a:pt x="28557" y="13499"/>
                      <a:pt x="24356" y="14774"/>
                      <a:pt x="21193" y="17370"/>
                    </a:cubicBezTo>
                    <a:cubicBezTo>
                      <a:pt x="18031" y="19919"/>
                      <a:pt x="16426" y="23223"/>
                      <a:pt x="16426" y="27282"/>
                    </a:cubicBezTo>
                    <a:cubicBezTo>
                      <a:pt x="16426" y="31624"/>
                      <a:pt x="17653" y="34976"/>
                      <a:pt x="20060" y="37336"/>
                    </a:cubicBezTo>
                    <a:cubicBezTo>
                      <a:pt x="22515" y="39696"/>
                      <a:pt x="27518" y="42434"/>
                      <a:pt x="35165" y="45643"/>
                    </a:cubicBezTo>
                    <a:cubicBezTo>
                      <a:pt x="44558" y="49608"/>
                      <a:pt x="51119" y="53809"/>
                      <a:pt x="54895" y="58151"/>
                    </a:cubicBezTo>
                    <a:cubicBezTo>
                      <a:pt x="58671" y="62494"/>
                      <a:pt x="60559" y="68016"/>
                      <a:pt x="60559" y="74625"/>
                    </a:cubicBezTo>
                    <a:close/>
                  </a:path>
                </a:pathLst>
              </a:custGeom>
              <a:solidFill>
                <a:srgbClr val="4C3B6C"/>
              </a:solidFill>
              <a:ln w="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188A36-D066-12B8-B621-922F1BDF5F51}"/>
                  </a:ext>
                </a:extLst>
              </p:cNvPr>
              <p:cNvSpPr/>
              <p:nvPr/>
            </p:nvSpPr>
            <p:spPr>
              <a:xfrm>
                <a:off x="876092" y="3731586"/>
                <a:ext cx="85952" cy="103464"/>
              </a:xfrm>
              <a:custGeom>
                <a:avLst/>
                <a:gdLst>
                  <a:gd name="connsiteX0" fmla="*/ 85953 w 85952"/>
                  <a:gd name="connsiteY0" fmla="*/ 55697 h 103464"/>
                  <a:gd name="connsiteX1" fmla="*/ 16332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2"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A23D20-EC1F-66A8-30DF-90370AF39C18}"/>
                  </a:ext>
                </a:extLst>
              </p:cNvPr>
              <p:cNvSpPr/>
              <p:nvPr/>
            </p:nvSpPr>
            <p:spPr>
              <a:xfrm>
                <a:off x="985174" y="3731633"/>
                <a:ext cx="81846" cy="101009"/>
              </a:xfrm>
              <a:custGeom>
                <a:avLst/>
                <a:gdLst>
                  <a:gd name="connsiteX0" fmla="*/ 81846 w 81846"/>
                  <a:gd name="connsiteY0" fmla="*/ 101010 h 101009"/>
                  <a:gd name="connsiteX1" fmla="*/ 66034 w 81846"/>
                  <a:gd name="connsiteY1" fmla="*/ 101010 h 101009"/>
                  <a:gd name="connsiteX2" fmla="*/ 66034 w 81846"/>
                  <a:gd name="connsiteY2" fmla="*/ 44794 h 101009"/>
                  <a:gd name="connsiteX3" fmla="*/ 43142 w 81846"/>
                  <a:gd name="connsiteY3" fmla="*/ 13499 h 101009"/>
                  <a:gd name="connsiteX4" fmla="*/ 23648 w 81846"/>
                  <a:gd name="connsiteY4" fmla="*/ 22326 h 101009"/>
                  <a:gd name="connsiteX5" fmla="*/ 15812 w 81846"/>
                  <a:gd name="connsiteY5" fmla="*/ 44794 h 101009"/>
                  <a:gd name="connsiteX6" fmla="*/ 15812 w 81846"/>
                  <a:gd name="connsiteY6" fmla="*/ 101010 h 101009"/>
                  <a:gd name="connsiteX7" fmla="*/ 0 w 81846"/>
                  <a:gd name="connsiteY7" fmla="*/ 101010 h 101009"/>
                  <a:gd name="connsiteX8" fmla="*/ 0 w 81846"/>
                  <a:gd name="connsiteY8" fmla="*/ 2407 h 101009"/>
                  <a:gd name="connsiteX9" fmla="*/ 15812 w 81846"/>
                  <a:gd name="connsiteY9" fmla="*/ 2407 h 101009"/>
                  <a:gd name="connsiteX10" fmla="*/ 15812 w 81846"/>
                  <a:gd name="connsiteY10" fmla="*/ 18786 h 101009"/>
                  <a:gd name="connsiteX11" fmla="*/ 16190 w 81846"/>
                  <a:gd name="connsiteY11" fmla="*/ 18786 h 101009"/>
                  <a:gd name="connsiteX12" fmla="*/ 48523 w 81846"/>
                  <a:gd name="connsiteY12" fmla="*/ 0 h 101009"/>
                  <a:gd name="connsiteX13" fmla="*/ 73303 w 81846"/>
                  <a:gd name="connsiteY13" fmla="*/ 10573 h 101009"/>
                  <a:gd name="connsiteX14" fmla="*/ 81846 w 81846"/>
                  <a:gd name="connsiteY14" fmla="*/ 40593 h 101009"/>
                  <a:gd name="connsiteX15" fmla="*/ 81846 w 81846"/>
                  <a:gd name="connsiteY15" fmla="*/ 100963 h 10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46" h="101009">
                    <a:moveTo>
                      <a:pt x="81846" y="101010"/>
                    </a:moveTo>
                    <a:lnTo>
                      <a:pt x="66034" y="101010"/>
                    </a:lnTo>
                    <a:lnTo>
                      <a:pt x="66034" y="44794"/>
                    </a:lnTo>
                    <a:cubicBezTo>
                      <a:pt x="66034" y="23931"/>
                      <a:pt x="58388" y="13499"/>
                      <a:pt x="43142" y="13499"/>
                    </a:cubicBezTo>
                    <a:cubicBezTo>
                      <a:pt x="35354" y="13499"/>
                      <a:pt x="28887" y="16426"/>
                      <a:pt x="23648" y="22326"/>
                    </a:cubicBezTo>
                    <a:cubicBezTo>
                      <a:pt x="18408" y="28226"/>
                      <a:pt x="15812" y="35684"/>
                      <a:pt x="15812" y="44794"/>
                    </a:cubicBezTo>
                    <a:lnTo>
                      <a:pt x="15812" y="101010"/>
                    </a:lnTo>
                    <a:lnTo>
                      <a:pt x="0" y="101010"/>
                    </a:lnTo>
                    <a:lnTo>
                      <a:pt x="0" y="2407"/>
                    </a:lnTo>
                    <a:lnTo>
                      <a:pt x="15812" y="2407"/>
                    </a:lnTo>
                    <a:lnTo>
                      <a:pt x="15812" y="18786"/>
                    </a:lnTo>
                    <a:lnTo>
                      <a:pt x="16190" y="18786"/>
                    </a:lnTo>
                    <a:cubicBezTo>
                      <a:pt x="23553" y="6278"/>
                      <a:pt x="34362" y="0"/>
                      <a:pt x="48523" y="0"/>
                    </a:cubicBezTo>
                    <a:cubicBezTo>
                      <a:pt x="59379" y="0"/>
                      <a:pt x="67639" y="3540"/>
                      <a:pt x="73303" y="10573"/>
                    </a:cubicBezTo>
                    <a:cubicBezTo>
                      <a:pt x="78967" y="17653"/>
                      <a:pt x="81846" y="27660"/>
                      <a:pt x="81846" y="40593"/>
                    </a:cubicBezTo>
                    <a:lnTo>
                      <a:pt x="81846" y="100963"/>
                    </a:lnTo>
                    <a:close/>
                  </a:path>
                </a:pathLst>
              </a:custGeom>
              <a:solidFill>
                <a:srgbClr val="4C3B6C"/>
              </a:solidFill>
              <a:ln w="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EEF0451-8FA3-A663-15CA-FE6139309F2B}"/>
                  </a:ext>
                </a:extLst>
              </p:cNvPr>
              <p:cNvSpPr/>
              <p:nvPr/>
            </p:nvSpPr>
            <p:spPr>
              <a:xfrm>
                <a:off x="1084909" y="3704823"/>
                <a:ext cx="57585" cy="129991"/>
              </a:xfrm>
              <a:custGeom>
                <a:avLst/>
                <a:gdLst>
                  <a:gd name="connsiteX0" fmla="*/ 57585 w 57585"/>
                  <a:gd name="connsiteY0" fmla="*/ 126829 h 129991"/>
                  <a:gd name="connsiteX1" fmla="*/ 42764 w 57585"/>
                  <a:gd name="connsiteY1" fmla="*/ 129991 h 129991"/>
                  <a:gd name="connsiteX2" fmla="*/ 16945 w 57585"/>
                  <a:gd name="connsiteY2" fmla="*/ 100916 h 129991"/>
                  <a:gd name="connsiteX3" fmla="*/ 16945 w 57585"/>
                  <a:gd name="connsiteY3" fmla="*/ 42575 h 129991"/>
                  <a:gd name="connsiteX4" fmla="*/ 0 w 57585"/>
                  <a:gd name="connsiteY4" fmla="*/ 42575 h 129991"/>
                  <a:gd name="connsiteX5" fmla="*/ 0 w 57585"/>
                  <a:gd name="connsiteY5" fmla="*/ 29170 h 129991"/>
                  <a:gd name="connsiteX6" fmla="*/ 16945 w 57585"/>
                  <a:gd name="connsiteY6" fmla="*/ 29170 h 129991"/>
                  <a:gd name="connsiteX7" fmla="*/ 16945 w 57585"/>
                  <a:gd name="connsiteY7" fmla="*/ 5097 h 129991"/>
                  <a:gd name="connsiteX8" fmla="*/ 32757 w 57585"/>
                  <a:gd name="connsiteY8" fmla="*/ 0 h 129991"/>
                  <a:gd name="connsiteX9" fmla="*/ 32757 w 57585"/>
                  <a:gd name="connsiteY9" fmla="*/ 29170 h 129991"/>
                  <a:gd name="connsiteX10" fmla="*/ 57585 w 57585"/>
                  <a:gd name="connsiteY10" fmla="*/ 29170 h 129991"/>
                  <a:gd name="connsiteX11" fmla="*/ 57585 w 57585"/>
                  <a:gd name="connsiteY11" fmla="*/ 42575 h 129991"/>
                  <a:gd name="connsiteX12" fmla="*/ 32757 w 57585"/>
                  <a:gd name="connsiteY12" fmla="*/ 42575 h 129991"/>
                  <a:gd name="connsiteX13" fmla="*/ 32757 w 57585"/>
                  <a:gd name="connsiteY13" fmla="*/ 98225 h 129991"/>
                  <a:gd name="connsiteX14" fmla="*/ 36109 w 57585"/>
                  <a:gd name="connsiteY14" fmla="*/ 112338 h 129991"/>
                  <a:gd name="connsiteX15" fmla="*/ 47390 w 57585"/>
                  <a:gd name="connsiteY15" fmla="*/ 116539 h 129991"/>
                  <a:gd name="connsiteX16" fmla="*/ 57585 w 57585"/>
                  <a:gd name="connsiteY16" fmla="*/ 113376 h 129991"/>
                  <a:gd name="connsiteX17" fmla="*/ 57585 w 57585"/>
                  <a:gd name="connsiteY17" fmla="*/ 126876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85" h="129991">
                    <a:moveTo>
                      <a:pt x="57585" y="126829"/>
                    </a:moveTo>
                    <a:cubicBezTo>
                      <a:pt x="53809" y="128953"/>
                      <a:pt x="48853" y="129991"/>
                      <a:pt x="42764" y="129991"/>
                    </a:cubicBezTo>
                    <a:cubicBezTo>
                      <a:pt x="25583" y="129991"/>
                      <a:pt x="16945" y="120315"/>
                      <a:pt x="16945" y="100916"/>
                    </a:cubicBezTo>
                    <a:lnTo>
                      <a:pt x="16945" y="42575"/>
                    </a:lnTo>
                    <a:lnTo>
                      <a:pt x="0" y="42575"/>
                    </a:lnTo>
                    <a:lnTo>
                      <a:pt x="0" y="29170"/>
                    </a:lnTo>
                    <a:lnTo>
                      <a:pt x="16945" y="29170"/>
                    </a:lnTo>
                    <a:lnTo>
                      <a:pt x="16945" y="5097"/>
                    </a:lnTo>
                    <a:lnTo>
                      <a:pt x="32757" y="0"/>
                    </a:lnTo>
                    <a:lnTo>
                      <a:pt x="32757" y="29170"/>
                    </a:lnTo>
                    <a:lnTo>
                      <a:pt x="57585" y="29170"/>
                    </a:lnTo>
                    <a:lnTo>
                      <a:pt x="57585" y="42575"/>
                    </a:lnTo>
                    <a:lnTo>
                      <a:pt x="32757" y="42575"/>
                    </a:lnTo>
                    <a:lnTo>
                      <a:pt x="32757" y="98225"/>
                    </a:lnTo>
                    <a:cubicBezTo>
                      <a:pt x="32757" y="104833"/>
                      <a:pt x="33890" y="109553"/>
                      <a:pt x="36109" y="112338"/>
                    </a:cubicBezTo>
                    <a:cubicBezTo>
                      <a:pt x="38374" y="115123"/>
                      <a:pt x="42103" y="116539"/>
                      <a:pt x="47390" y="116539"/>
                    </a:cubicBezTo>
                    <a:cubicBezTo>
                      <a:pt x="51308" y="116539"/>
                      <a:pt x="54706" y="115501"/>
                      <a:pt x="57585" y="113376"/>
                    </a:cubicBezTo>
                    <a:lnTo>
                      <a:pt x="57585" y="126876"/>
                    </a:lnTo>
                    <a:close/>
                  </a:path>
                </a:pathLst>
              </a:custGeom>
              <a:solidFill>
                <a:srgbClr val="4C3B6C"/>
              </a:solidFill>
              <a:ln w="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2C31D73-96F1-DCAC-4F2C-AA81E4C3FBF0}"/>
                  </a:ext>
                </a:extLst>
              </p:cNvPr>
              <p:cNvSpPr/>
              <p:nvPr/>
            </p:nvSpPr>
            <p:spPr>
              <a:xfrm>
                <a:off x="1156088" y="3731586"/>
                <a:ext cx="85952" cy="103464"/>
              </a:xfrm>
              <a:custGeom>
                <a:avLst/>
                <a:gdLst>
                  <a:gd name="connsiteX0" fmla="*/ 85953 w 85952"/>
                  <a:gd name="connsiteY0" fmla="*/ 55697 h 103464"/>
                  <a:gd name="connsiteX1" fmla="*/ 16331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1"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E4F55DF-8BDB-8C00-68A3-D13764FAF929}"/>
                  </a:ext>
                </a:extLst>
              </p:cNvPr>
              <p:cNvSpPr/>
              <p:nvPr/>
            </p:nvSpPr>
            <p:spPr>
              <a:xfrm>
                <a:off x="1257618" y="3686698"/>
                <a:ext cx="90908" cy="148352"/>
              </a:xfrm>
              <a:custGeom>
                <a:avLst/>
                <a:gdLst>
                  <a:gd name="connsiteX0" fmla="*/ 90909 w 90908"/>
                  <a:gd name="connsiteY0" fmla="*/ 145945 h 148352"/>
                  <a:gd name="connsiteX1" fmla="*/ 75097 w 90908"/>
                  <a:gd name="connsiteY1" fmla="*/ 145945 h 148352"/>
                  <a:gd name="connsiteX2" fmla="*/ 75097 w 90908"/>
                  <a:gd name="connsiteY2" fmla="*/ 129189 h 148352"/>
                  <a:gd name="connsiteX3" fmla="*/ 74719 w 90908"/>
                  <a:gd name="connsiteY3" fmla="*/ 129189 h 148352"/>
                  <a:gd name="connsiteX4" fmla="*/ 40829 w 90908"/>
                  <a:gd name="connsiteY4" fmla="*/ 148352 h 148352"/>
                  <a:gd name="connsiteX5" fmla="*/ 11092 w 90908"/>
                  <a:gd name="connsiteY5" fmla="*/ 134900 h 148352"/>
                  <a:gd name="connsiteX6" fmla="*/ 0 w 90908"/>
                  <a:gd name="connsiteY6" fmla="*/ 99027 h 148352"/>
                  <a:gd name="connsiteX7" fmla="*/ 12272 w 90908"/>
                  <a:gd name="connsiteY7" fmla="*/ 59757 h 148352"/>
                  <a:gd name="connsiteX8" fmla="*/ 45171 w 90908"/>
                  <a:gd name="connsiteY8" fmla="*/ 44935 h 148352"/>
                  <a:gd name="connsiteX9" fmla="*/ 74719 w 90908"/>
                  <a:gd name="connsiteY9" fmla="*/ 60937 h 148352"/>
                  <a:gd name="connsiteX10" fmla="*/ 75097 w 90908"/>
                  <a:gd name="connsiteY10" fmla="*/ 60937 h 148352"/>
                  <a:gd name="connsiteX11" fmla="*/ 75097 w 90908"/>
                  <a:gd name="connsiteY11" fmla="*/ 0 h 148352"/>
                  <a:gd name="connsiteX12" fmla="*/ 90909 w 90908"/>
                  <a:gd name="connsiteY12" fmla="*/ 0 h 148352"/>
                  <a:gd name="connsiteX13" fmla="*/ 90909 w 90908"/>
                  <a:gd name="connsiteY13" fmla="*/ 145945 h 148352"/>
                  <a:gd name="connsiteX14" fmla="*/ 75097 w 90908"/>
                  <a:gd name="connsiteY14" fmla="*/ 101388 h 148352"/>
                  <a:gd name="connsiteX15" fmla="*/ 75097 w 90908"/>
                  <a:gd name="connsiteY15" fmla="*/ 86850 h 148352"/>
                  <a:gd name="connsiteX16" fmla="*/ 66978 w 90908"/>
                  <a:gd name="connsiteY16" fmla="*/ 66553 h 148352"/>
                  <a:gd name="connsiteX17" fmla="*/ 47201 w 90908"/>
                  <a:gd name="connsiteY17" fmla="*/ 58482 h 148352"/>
                  <a:gd name="connsiteX18" fmla="*/ 24592 w 90908"/>
                  <a:gd name="connsiteY18" fmla="*/ 69008 h 148352"/>
                  <a:gd name="connsiteX19" fmla="*/ 16237 w 90908"/>
                  <a:gd name="connsiteY19" fmla="*/ 98225 h 148352"/>
                  <a:gd name="connsiteX20" fmla="*/ 24120 w 90908"/>
                  <a:gd name="connsiteY20" fmla="*/ 125035 h 148352"/>
                  <a:gd name="connsiteX21" fmla="*/ 45407 w 90908"/>
                  <a:gd name="connsiteY21" fmla="*/ 134900 h 148352"/>
                  <a:gd name="connsiteX22" fmla="*/ 66789 w 90908"/>
                  <a:gd name="connsiteY22" fmla="*/ 125460 h 148352"/>
                  <a:gd name="connsiteX23" fmla="*/ 75144 w 90908"/>
                  <a:gd name="connsiteY23" fmla="*/ 101388 h 14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908" h="148352">
                    <a:moveTo>
                      <a:pt x="90909" y="145945"/>
                    </a:moveTo>
                    <a:lnTo>
                      <a:pt x="75097" y="145945"/>
                    </a:lnTo>
                    <a:lnTo>
                      <a:pt x="75097" y="129189"/>
                    </a:lnTo>
                    <a:lnTo>
                      <a:pt x="74719" y="129189"/>
                    </a:lnTo>
                    <a:cubicBezTo>
                      <a:pt x="67403" y="141980"/>
                      <a:pt x="56122" y="148352"/>
                      <a:pt x="40829" y="148352"/>
                    </a:cubicBezTo>
                    <a:cubicBezTo>
                      <a:pt x="28368" y="148352"/>
                      <a:pt x="18455" y="143868"/>
                      <a:pt x="11092" y="134900"/>
                    </a:cubicBezTo>
                    <a:cubicBezTo>
                      <a:pt x="3729" y="125932"/>
                      <a:pt x="0" y="113990"/>
                      <a:pt x="0" y="99027"/>
                    </a:cubicBezTo>
                    <a:cubicBezTo>
                      <a:pt x="0" y="82743"/>
                      <a:pt x="4106" y="69621"/>
                      <a:pt x="12272" y="59757"/>
                    </a:cubicBezTo>
                    <a:cubicBezTo>
                      <a:pt x="20438" y="49891"/>
                      <a:pt x="31436" y="44935"/>
                      <a:pt x="45171" y="44935"/>
                    </a:cubicBezTo>
                    <a:cubicBezTo>
                      <a:pt x="58907" y="44935"/>
                      <a:pt x="68488" y="50269"/>
                      <a:pt x="74719" y="60937"/>
                    </a:cubicBezTo>
                    <a:lnTo>
                      <a:pt x="75097" y="60937"/>
                    </a:lnTo>
                    <a:lnTo>
                      <a:pt x="75097" y="0"/>
                    </a:lnTo>
                    <a:lnTo>
                      <a:pt x="90909" y="0"/>
                    </a:lnTo>
                    <a:lnTo>
                      <a:pt x="90909" y="145945"/>
                    </a:lnTo>
                    <a:close/>
                    <a:moveTo>
                      <a:pt x="75097" y="101388"/>
                    </a:moveTo>
                    <a:lnTo>
                      <a:pt x="75097" y="86850"/>
                    </a:lnTo>
                    <a:cubicBezTo>
                      <a:pt x="75097" y="78684"/>
                      <a:pt x="72406" y="71934"/>
                      <a:pt x="66978" y="66553"/>
                    </a:cubicBezTo>
                    <a:cubicBezTo>
                      <a:pt x="61550" y="61173"/>
                      <a:pt x="54942" y="58482"/>
                      <a:pt x="47201" y="58482"/>
                    </a:cubicBezTo>
                    <a:cubicBezTo>
                      <a:pt x="37713" y="58482"/>
                      <a:pt x="30161" y="61975"/>
                      <a:pt x="24592" y="69008"/>
                    </a:cubicBezTo>
                    <a:cubicBezTo>
                      <a:pt x="19022" y="76041"/>
                      <a:pt x="16237" y="85764"/>
                      <a:pt x="16237" y="98225"/>
                    </a:cubicBezTo>
                    <a:cubicBezTo>
                      <a:pt x="16237" y="109506"/>
                      <a:pt x="18880" y="118474"/>
                      <a:pt x="24120" y="125035"/>
                    </a:cubicBezTo>
                    <a:cubicBezTo>
                      <a:pt x="29359" y="131596"/>
                      <a:pt x="36486" y="134900"/>
                      <a:pt x="45407" y="134900"/>
                    </a:cubicBezTo>
                    <a:cubicBezTo>
                      <a:pt x="54328" y="134900"/>
                      <a:pt x="61220" y="131738"/>
                      <a:pt x="66789" y="125460"/>
                    </a:cubicBezTo>
                    <a:cubicBezTo>
                      <a:pt x="72359" y="119182"/>
                      <a:pt x="75144" y="111158"/>
                      <a:pt x="75144" y="101388"/>
                    </a:cubicBezTo>
                    <a:close/>
                  </a:path>
                </a:pathLst>
              </a:custGeom>
              <a:solidFill>
                <a:srgbClr val="4C3B6C"/>
              </a:solidFill>
              <a:ln w="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CB1B406-EEB9-6946-751C-204E09BA89BA}"/>
                  </a:ext>
                </a:extLst>
              </p:cNvPr>
              <p:cNvSpPr/>
              <p:nvPr/>
            </p:nvSpPr>
            <p:spPr>
              <a:xfrm>
                <a:off x="1424237" y="3688492"/>
                <a:ext cx="20674" cy="144151"/>
              </a:xfrm>
              <a:custGeom>
                <a:avLst/>
                <a:gdLst>
                  <a:gd name="connsiteX0" fmla="*/ 20674 w 20674"/>
                  <a:gd name="connsiteY0" fmla="*/ 10195 h 144151"/>
                  <a:gd name="connsiteX1" fmla="*/ 17606 w 20674"/>
                  <a:gd name="connsiteY1" fmla="*/ 17559 h 144151"/>
                  <a:gd name="connsiteX2" fmla="*/ 10290 w 20674"/>
                  <a:gd name="connsiteY2" fmla="*/ 20485 h 144151"/>
                  <a:gd name="connsiteX3" fmla="*/ 2974 w 20674"/>
                  <a:gd name="connsiteY3" fmla="*/ 17653 h 144151"/>
                  <a:gd name="connsiteX4" fmla="*/ 0 w 20674"/>
                  <a:gd name="connsiteY4" fmla="*/ 10195 h 144151"/>
                  <a:gd name="connsiteX5" fmla="*/ 2926 w 20674"/>
                  <a:gd name="connsiteY5" fmla="*/ 3021 h 144151"/>
                  <a:gd name="connsiteX6" fmla="*/ 10290 w 20674"/>
                  <a:gd name="connsiteY6" fmla="*/ 0 h 144151"/>
                  <a:gd name="connsiteX7" fmla="*/ 17700 w 20674"/>
                  <a:gd name="connsiteY7" fmla="*/ 2974 h 144151"/>
                  <a:gd name="connsiteX8" fmla="*/ 20674 w 20674"/>
                  <a:gd name="connsiteY8" fmla="*/ 10195 h 144151"/>
                  <a:gd name="connsiteX9" fmla="*/ 17984 w 20674"/>
                  <a:gd name="connsiteY9" fmla="*/ 144152 h 144151"/>
                  <a:gd name="connsiteX10" fmla="*/ 2171 w 20674"/>
                  <a:gd name="connsiteY10" fmla="*/ 144152 h 144151"/>
                  <a:gd name="connsiteX11" fmla="*/ 2171 w 20674"/>
                  <a:gd name="connsiteY11" fmla="*/ 45549 h 144151"/>
                  <a:gd name="connsiteX12" fmla="*/ 17984 w 20674"/>
                  <a:gd name="connsiteY12" fmla="*/ 45549 h 144151"/>
                  <a:gd name="connsiteX13" fmla="*/ 17984 w 20674"/>
                  <a:gd name="connsiteY13" fmla="*/ 144152 h 14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4" h="144151">
                    <a:moveTo>
                      <a:pt x="20674" y="10195"/>
                    </a:moveTo>
                    <a:cubicBezTo>
                      <a:pt x="20674" y="13169"/>
                      <a:pt x="19636" y="15623"/>
                      <a:pt x="17606" y="17559"/>
                    </a:cubicBezTo>
                    <a:cubicBezTo>
                      <a:pt x="15529" y="19541"/>
                      <a:pt x="13122" y="20485"/>
                      <a:pt x="10290" y="20485"/>
                    </a:cubicBezTo>
                    <a:cubicBezTo>
                      <a:pt x="7458" y="20485"/>
                      <a:pt x="4956" y="19541"/>
                      <a:pt x="2974" y="17653"/>
                    </a:cubicBezTo>
                    <a:cubicBezTo>
                      <a:pt x="991" y="15765"/>
                      <a:pt x="0" y="13263"/>
                      <a:pt x="0" y="10195"/>
                    </a:cubicBezTo>
                    <a:cubicBezTo>
                      <a:pt x="0" y="7458"/>
                      <a:pt x="991" y="5051"/>
                      <a:pt x="2926" y="3021"/>
                    </a:cubicBezTo>
                    <a:cubicBezTo>
                      <a:pt x="4862" y="991"/>
                      <a:pt x="7363" y="0"/>
                      <a:pt x="10290" y="0"/>
                    </a:cubicBezTo>
                    <a:cubicBezTo>
                      <a:pt x="13216" y="0"/>
                      <a:pt x="15718" y="991"/>
                      <a:pt x="17700" y="2974"/>
                    </a:cubicBezTo>
                    <a:cubicBezTo>
                      <a:pt x="19683" y="4956"/>
                      <a:pt x="20674" y="7363"/>
                      <a:pt x="20674" y="10195"/>
                    </a:cubicBezTo>
                    <a:close/>
                    <a:moveTo>
                      <a:pt x="17984" y="144152"/>
                    </a:moveTo>
                    <a:lnTo>
                      <a:pt x="2171" y="144152"/>
                    </a:lnTo>
                    <a:lnTo>
                      <a:pt x="2171" y="45549"/>
                    </a:lnTo>
                    <a:lnTo>
                      <a:pt x="17984" y="45549"/>
                    </a:lnTo>
                    <a:lnTo>
                      <a:pt x="17984" y="144152"/>
                    </a:lnTo>
                    <a:close/>
                  </a:path>
                </a:pathLst>
              </a:custGeom>
              <a:solidFill>
                <a:srgbClr val="4C3B6C"/>
              </a:solidFill>
              <a:ln w="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9D6CEC8-C1D9-1392-A586-2C6E31946725}"/>
                  </a:ext>
                </a:extLst>
              </p:cNvPr>
              <p:cNvSpPr/>
              <p:nvPr/>
            </p:nvSpPr>
            <p:spPr>
              <a:xfrm>
                <a:off x="1474175" y="3731633"/>
                <a:ext cx="81846" cy="101009"/>
              </a:xfrm>
              <a:custGeom>
                <a:avLst/>
                <a:gdLst>
                  <a:gd name="connsiteX0" fmla="*/ 81847 w 81846"/>
                  <a:gd name="connsiteY0" fmla="*/ 101010 h 101009"/>
                  <a:gd name="connsiteX1" fmla="*/ 66034 w 81846"/>
                  <a:gd name="connsiteY1" fmla="*/ 101010 h 101009"/>
                  <a:gd name="connsiteX2" fmla="*/ 66034 w 81846"/>
                  <a:gd name="connsiteY2" fmla="*/ 44794 h 101009"/>
                  <a:gd name="connsiteX3" fmla="*/ 43142 w 81846"/>
                  <a:gd name="connsiteY3" fmla="*/ 13499 h 101009"/>
                  <a:gd name="connsiteX4" fmla="*/ 23648 w 81846"/>
                  <a:gd name="connsiteY4" fmla="*/ 22326 h 101009"/>
                  <a:gd name="connsiteX5" fmla="*/ 15812 w 81846"/>
                  <a:gd name="connsiteY5" fmla="*/ 44794 h 101009"/>
                  <a:gd name="connsiteX6" fmla="*/ 15812 w 81846"/>
                  <a:gd name="connsiteY6" fmla="*/ 101010 h 101009"/>
                  <a:gd name="connsiteX7" fmla="*/ 0 w 81846"/>
                  <a:gd name="connsiteY7" fmla="*/ 101010 h 101009"/>
                  <a:gd name="connsiteX8" fmla="*/ 0 w 81846"/>
                  <a:gd name="connsiteY8" fmla="*/ 2407 h 101009"/>
                  <a:gd name="connsiteX9" fmla="*/ 15812 w 81846"/>
                  <a:gd name="connsiteY9" fmla="*/ 2407 h 101009"/>
                  <a:gd name="connsiteX10" fmla="*/ 15812 w 81846"/>
                  <a:gd name="connsiteY10" fmla="*/ 18786 h 101009"/>
                  <a:gd name="connsiteX11" fmla="*/ 16190 w 81846"/>
                  <a:gd name="connsiteY11" fmla="*/ 18786 h 101009"/>
                  <a:gd name="connsiteX12" fmla="*/ 48523 w 81846"/>
                  <a:gd name="connsiteY12" fmla="*/ 0 h 101009"/>
                  <a:gd name="connsiteX13" fmla="*/ 73303 w 81846"/>
                  <a:gd name="connsiteY13" fmla="*/ 10573 h 101009"/>
                  <a:gd name="connsiteX14" fmla="*/ 81847 w 81846"/>
                  <a:gd name="connsiteY14" fmla="*/ 40593 h 101009"/>
                  <a:gd name="connsiteX15" fmla="*/ 81847 w 81846"/>
                  <a:gd name="connsiteY15" fmla="*/ 100963 h 10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46" h="101009">
                    <a:moveTo>
                      <a:pt x="81847" y="101010"/>
                    </a:moveTo>
                    <a:lnTo>
                      <a:pt x="66034" y="101010"/>
                    </a:lnTo>
                    <a:lnTo>
                      <a:pt x="66034" y="44794"/>
                    </a:lnTo>
                    <a:cubicBezTo>
                      <a:pt x="66034" y="23931"/>
                      <a:pt x="58388" y="13499"/>
                      <a:pt x="43142" y="13499"/>
                    </a:cubicBezTo>
                    <a:cubicBezTo>
                      <a:pt x="35354" y="13499"/>
                      <a:pt x="28887" y="16426"/>
                      <a:pt x="23648" y="22326"/>
                    </a:cubicBezTo>
                    <a:cubicBezTo>
                      <a:pt x="18408" y="28226"/>
                      <a:pt x="15812" y="35684"/>
                      <a:pt x="15812" y="44794"/>
                    </a:cubicBezTo>
                    <a:lnTo>
                      <a:pt x="15812" y="101010"/>
                    </a:lnTo>
                    <a:lnTo>
                      <a:pt x="0" y="101010"/>
                    </a:lnTo>
                    <a:lnTo>
                      <a:pt x="0" y="2407"/>
                    </a:lnTo>
                    <a:lnTo>
                      <a:pt x="15812" y="2407"/>
                    </a:lnTo>
                    <a:lnTo>
                      <a:pt x="15812" y="18786"/>
                    </a:lnTo>
                    <a:lnTo>
                      <a:pt x="16190" y="18786"/>
                    </a:lnTo>
                    <a:cubicBezTo>
                      <a:pt x="23553" y="6278"/>
                      <a:pt x="34362" y="0"/>
                      <a:pt x="48523" y="0"/>
                    </a:cubicBezTo>
                    <a:cubicBezTo>
                      <a:pt x="59379" y="0"/>
                      <a:pt x="67639" y="3540"/>
                      <a:pt x="73303" y="10573"/>
                    </a:cubicBezTo>
                    <a:cubicBezTo>
                      <a:pt x="78967" y="17653"/>
                      <a:pt x="81847" y="27660"/>
                      <a:pt x="81847" y="40593"/>
                    </a:cubicBezTo>
                    <a:lnTo>
                      <a:pt x="81847" y="100963"/>
                    </a:lnTo>
                    <a:close/>
                  </a:path>
                </a:pathLst>
              </a:custGeom>
              <a:solidFill>
                <a:srgbClr val="4C3B6C"/>
              </a:solidFill>
              <a:ln w="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36FACFF-57D7-5632-095C-E584BACF9EEC}"/>
                  </a:ext>
                </a:extLst>
              </p:cNvPr>
              <p:cNvSpPr/>
              <p:nvPr/>
            </p:nvSpPr>
            <p:spPr>
              <a:xfrm>
                <a:off x="1631685" y="3731586"/>
                <a:ext cx="90720" cy="146370"/>
              </a:xfrm>
              <a:custGeom>
                <a:avLst/>
                <a:gdLst>
                  <a:gd name="connsiteX0" fmla="*/ 90720 w 90720"/>
                  <a:gd name="connsiteY0" fmla="*/ 48759 h 146370"/>
                  <a:gd name="connsiteX1" fmla="*/ 78495 w 90720"/>
                  <a:gd name="connsiteY1" fmla="*/ 88596 h 146370"/>
                  <a:gd name="connsiteX2" fmla="*/ 45738 w 90720"/>
                  <a:gd name="connsiteY2" fmla="*/ 103417 h 146370"/>
                  <a:gd name="connsiteX3" fmla="*/ 16190 w 90720"/>
                  <a:gd name="connsiteY3" fmla="*/ 86850 h 146370"/>
                  <a:gd name="connsiteX4" fmla="*/ 15812 w 90720"/>
                  <a:gd name="connsiteY4" fmla="*/ 86850 h 146370"/>
                  <a:gd name="connsiteX5" fmla="*/ 15812 w 90720"/>
                  <a:gd name="connsiteY5" fmla="*/ 146370 h 146370"/>
                  <a:gd name="connsiteX6" fmla="*/ 0 w 90720"/>
                  <a:gd name="connsiteY6" fmla="*/ 146370 h 146370"/>
                  <a:gd name="connsiteX7" fmla="*/ 0 w 90720"/>
                  <a:gd name="connsiteY7" fmla="*/ 2407 h 146370"/>
                  <a:gd name="connsiteX8" fmla="*/ 15812 w 90720"/>
                  <a:gd name="connsiteY8" fmla="*/ 2407 h 146370"/>
                  <a:gd name="connsiteX9" fmla="*/ 15812 w 90720"/>
                  <a:gd name="connsiteY9" fmla="*/ 19730 h 146370"/>
                  <a:gd name="connsiteX10" fmla="*/ 16190 w 90720"/>
                  <a:gd name="connsiteY10" fmla="*/ 19730 h 146370"/>
                  <a:gd name="connsiteX11" fmla="*/ 50269 w 90720"/>
                  <a:gd name="connsiteY11" fmla="*/ 0 h 146370"/>
                  <a:gd name="connsiteX12" fmla="*/ 79722 w 90720"/>
                  <a:gd name="connsiteY12" fmla="*/ 13075 h 146370"/>
                  <a:gd name="connsiteX13" fmla="*/ 90720 w 90720"/>
                  <a:gd name="connsiteY13" fmla="*/ 48711 h 146370"/>
                  <a:gd name="connsiteX14" fmla="*/ 74530 w 90720"/>
                  <a:gd name="connsiteY14" fmla="*/ 48570 h 146370"/>
                  <a:gd name="connsiteX15" fmla="*/ 67025 w 90720"/>
                  <a:gd name="connsiteY15" fmla="*/ 23034 h 146370"/>
                  <a:gd name="connsiteX16" fmla="*/ 46304 w 90720"/>
                  <a:gd name="connsiteY16" fmla="*/ 13499 h 146370"/>
                  <a:gd name="connsiteX17" fmla="*/ 24261 w 90720"/>
                  <a:gd name="connsiteY17" fmla="*/ 22940 h 146370"/>
                  <a:gd name="connsiteX18" fmla="*/ 15765 w 90720"/>
                  <a:gd name="connsiteY18" fmla="*/ 47012 h 146370"/>
                  <a:gd name="connsiteX19" fmla="*/ 15765 w 90720"/>
                  <a:gd name="connsiteY19" fmla="*/ 60795 h 146370"/>
                  <a:gd name="connsiteX20" fmla="*/ 23884 w 90720"/>
                  <a:gd name="connsiteY20" fmla="*/ 81610 h 146370"/>
                  <a:gd name="connsiteX21" fmla="*/ 43944 w 90720"/>
                  <a:gd name="connsiteY21" fmla="*/ 89965 h 146370"/>
                  <a:gd name="connsiteX22" fmla="*/ 66317 w 90720"/>
                  <a:gd name="connsiteY22" fmla="*/ 78967 h 146370"/>
                  <a:gd name="connsiteX23" fmla="*/ 74436 w 90720"/>
                  <a:gd name="connsiteY23" fmla="*/ 48522 h 1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720" h="146370">
                    <a:moveTo>
                      <a:pt x="90720" y="48759"/>
                    </a:moveTo>
                    <a:cubicBezTo>
                      <a:pt x="90720" y="65468"/>
                      <a:pt x="86661" y="78731"/>
                      <a:pt x="78495" y="88596"/>
                    </a:cubicBezTo>
                    <a:cubicBezTo>
                      <a:pt x="70329" y="98461"/>
                      <a:pt x="59426" y="103417"/>
                      <a:pt x="45738" y="103417"/>
                    </a:cubicBezTo>
                    <a:cubicBezTo>
                      <a:pt x="32757" y="103417"/>
                      <a:pt x="22940" y="97895"/>
                      <a:pt x="16190" y="86850"/>
                    </a:cubicBezTo>
                    <a:lnTo>
                      <a:pt x="15812" y="86850"/>
                    </a:lnTo>
                    <a:lnTo>
                      <a:pt x="15812" y="146370"/>
                    </a:lnTo>
                    <a:lnTo>
                      <a:pt x="0" y="146370"/>
                    </a:lnTo>
                    <a:lnTo>
                      <a:pt x="0" y="2407"/>
                    </a:lnTo>
                    <a:lnTo>
                      <a:pt x="15812" y="2407"/>
                    </a:lnTo>
                    <a:lnTo>
                      <a:pt x="15812" y="19730"/>
                    </a:lnTo>
                    <a:lnTo>
                      <a:pt x="16190" y="19730"/>
                    </a:lnTo>
                    <a:cubicBezTo>
                      <a:pt x="23978" y="6561"/>
                      <a:pt x="35306" y="0"/>
                      <a:pt x="50269" y="0"/>
                    </a:cubicBezTo>
                    <a:cubicBezTo>
                      <a:pt x="62588" y="0"/>
                      <a:pt x="72406" y="4342"/>
                      <a:pt x="79722" y="13075"/>
                    </a:cubicBezTo>
                    <a:cubicBezTo>
                      <a:pt x="87038" y="21807"/>
                      <a:pt x="90720" y="33702"/>
                      <a:pt x="90720" y="48711"/>
                    </a:cubicBezTo>
                    <a:close/>
                    <a:moveTo>
                      <a:pt x="74530" y="48570"/>
                    </a:moveTo>
                    <a:cubicBezTo>
                      <a:pt x="74530" y="37902"/>
                      <a:pt x="72029" y="29406"/>
                      <a:pt x="67025" y="23034"/>
                    </a:cubicBezTo>
                    <a:cubicBezTo>
                      <a:pt x="62022" y="16662"/>
                      <a:pt x="55131" y="13499"/>
                      <a:pt x="46304" y="13499"/>
                    </a:cubicBezTo>
                    <a:cubicBezTo>
                      <a:pt x="37477" y="13499"/>
                      <a:pt x="29925" y="16662"/>
                      <a:pt x="24261" y="22940"/>
                    </a:cubicBezTo>
                    <a:cubicBezTo>
                      <a:pt x="18597" y="29217"/>
                      <a:pt x="15765" y="37242"/>
                      <a:pt x="15765" y="47012"/>
                    </a:cubicBezTo>
                    <a:lnTo>
                      <a:pt x="15765" y="60795"/>
                    </a:lnTo>
                    <a:cubicBezTo>
                      <a:pt x="15765" y="69055"/>
                      <a:pt x="18455" y="75993"/>
                      <a:pt x="23884" y="81610"/>
                    </a:cubicBezTo>
                    <a:cubicBezTo>
                      <a:pt x="29312" y="87180"/>
                      <a:pt x="36014" y="89965"/>
                      <a:pt x="43944" y="89965"/>
                    </a:cubicBezTo>
                    <a:cubicBezTo>
                      <a:pt x="53431" y="89965"/>
                      <a:pt x="60889" y="86283"/>
                      <a:pt x="66317" y="78967"/>
                    </a:cubicBezTo>
                    <a:cubicBezTo>
                      <a:pt x="71745" y="71651"/>
                      <a:pt x="74436" y="61503"/>
                      <a:pt x="74436" y="48522"/>
                    </a:cubicBezTo>
                    <a:close/>
                  </a:path>
                </a:pathLst>
              </a:custGeom>
              <a:solidFill>
                <a:srgbClr val="4C3B6C"/>
              </a:solidFill>
              <a:ln w="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47C93E1-43AB-0474-1E1D-5B25FC59F80F}"/>
                  </a:ext>
                </a:extLst>
              </p:cNvPr>
              <p:cNvSpPr/>
              <p:nvPr/>
            </p:nvSpPr>
            <p:spPr>
              <a:xfrm>
                <a:off x="1738737" y="3731633"/>
                <a:ext cx="77928" cy="103417"/>
              </a:xfrm>
              <a:custGeom>
                <a:avLst/>
                <a:gdLst>
                  <a:gd name="connsiteX0" fmla="*/ 77929 w 77928"/>
                  <a:gd name="connsiteY0" fmla="*/ 101010 h 103417"/>
                  <a:gd name="connsiteX1" fmla="*/ 62116 w 77928"/>
                  <a:gd name="connsiteY1" fmla="*/ 101010 h 103417"/>
                  <a:gd name="connsiteX2" fmla="*/ 62116 w 77928"/>
                  <a:gd name="connsiteY2" fmla="*/ 85623 h 103417"/>
                  <a:gd name="connsiteX3" fmla="*/ 61739 w 77928"/>
                  <a:gd name="connsiteY3" fmla="*/ 85623 h 103417"/>
                  <a:gd name="connsiteX4" fmla="*/ 31389 w 77928"/>
                  <a:gd name="connsiteY4" fmla="*/ 103417 h 103417"/>
                  <a:gd name="connsiteX5" fmla="*/ 8591 w 77928"/>
                  <a:gd name="connsiteY5" fmla="*/ 95676 h 103417"/>
                  <a:gd name="connsiteX6" fmla="*/ 0 w 77928"/>
                  <a:gd name="connsiteY6" fmla="*/ 74813 h 103417"/>
                  <a:gd name="connsiteX7" fmla="*/ 32521 w 77928"/>
                  <a:gd name="connsiteY7" fmla="*/ 42670 h 103417"/>
                  <a:gd name="connsiteX8" fmla="*/ 62069 w 77928"/>
                  <a:gd name="connsiteY8" fmla="*/ 38516 h 103417"/>
                  <a:gd name="connsiteX9" fmla="*/ 41773 w 77928"/>
                  <a:gd name="connsiteY9" fmla="*/ 13499 h 103417"/>
                  <a:gd name="connsiteX10" fmla="*/ 9629 w 77928"/>
                  <a:gd name="connsiteY10" fmla="*/ 25536 h 103417"/>
                  <a:gd name="connsiteX11" fmla="*/ 9629 w 77928"/>
                  <a:gd name="connsiteY11" fmla="*/ 9346 h 103417"/>
                  <a:gd name="connsiteX12" fmla="*/ 24450 w 77928"/>
                  <a:gd name="connsiteY12" fmla="*/ 3021 h 103417"/>
                  <a:gd name="connsiteX13" fmla="*/ 43142 w 77928"/>
                  <a:gd name="connsiteY13" fmla="*/ 0 h 103417"/>
                  <a:gd name="connsiteX14" fmla="*/ 77882 w 77928"/>
                  <a:gd name="connsiteY14" fmla="*/ 36864 h 103417"/>
                  <a:gd name="connsiteX15" fmla="*/ 77882 w 77928"/>
                  <a:gd name="connsiteY15" fmla="*/ 101010 h 103417"/>
                  <a:gd name="connsiteX16" fmla="*/ 62116 w 77928"/>
                  <a:gd name="connsiteY16" fmla="*/ 51118 h 103417"/>
                  <a:gd name="connsiteX17" fmla="*/ 38233 w 77928"/>
                  <a:gd name="connsiteY17" fmla="*/ 54470 h 103417"/>
                  <a:gd name="connsiteX18" fmla="*/ 21099 w 77928"/>
                  <a:gd name="connsiteY18" fmla="*/ 60275 h 103417"/>
                  <a:gd name="connsiteX19" fmla="*/ 16190 w 77928"/>
                  <a:gd name="connsiteY19" fmla="*/ 73492 h 103417"/>
                  <a:gd name="connsiteX20" fmla="*/ 21476 w 77928"/>
                  <a:gd name="connsiteY20" fmla="*/ 85386 h 103417"/>
                  <a:gd name="connsiteX21" fmla="*/ 35070 w 77928"/>
                  <a:gd name="connsiteY21" fmla="*/ 89870 h 103417"/>
                  <a:gd name="connsiteX22" fmla="*/ 54470 w 77928"/>
                  <a:gd name="connsiteY22" fmla="*/ 81610 h 103417"/>
                  <a:gd name="connsiteX23" fmla="*/ 62116 w 77928"/>
                  <a:gd name="connsiteY23" fmla="*/ 60936 h 103417"/>
                  <a:gd name="connsiteX24" fmla="*/ 62116 w 77928"/>
                  <a:gd name="connsiteY24" fmla="*/ 51118 h 10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928" h="103417">
                    <a:moveTo>
                      <a:pt x="77929" y="101010"/>
                    </a:moveTo>
                    <a:lnTo>
                      <a:pt x="62116" y="101010"/>
                    </a:lnTo>
                    <a:lnTo>
                      <a:pt x="62116" y="85623"/>
                    </a:lnTo>
                    <a:lnTo>
                      <a:pt x="61739" y="85623"/>
                    </a:lnTo>
                    <a:cubicBezTo>
                      <a:pt x="54847" y="97517"/>
                      <a:pt x="44746" y="103417"/>
                      <a:pt x="31389" y="103417"/>
                    </a:cubicBezTo>
                    <a:cubicBezTo>
                      <a:pt x="21901" y="103417"/>
                      <a:pt x="14302" y="100821"/>
                      <a:pt x="8591" y="95676"/>
                    </a:cubicBezTo>
                    <a:cubicBezTo>
                      <a:pt x="2879" y="90531"/>
                      <a:pt x="0" y="83546"/>
                      <a:pt x="0" y="74813"/>
                    </a:cubicBezTo>
                    <a:cubicBezTo>
                      <a:pt x="0" y="56452"/>
                      <a:pt x="10856" y="45738"/>
                      <a:pt x="32521" y="42670"/>
                    </a:cubicBezTo>
                    <a:lnTo>
                      <a:pt x="62069" y="38516"/>
                    </a:lnTo>
                    <a:cubicBezTo>
                      <a:pt x="62069" y="21807"/>
                      <a:pt x="55319" y="13499"/>
                      <a:pt x="41773" y="13499"/>
                    </a:cubicBezTo>
                    <a:cubicBezTo>
                      <a:pt x="29878" y="13499"/>
                      <a:pt x="19164" y="17511"/>
                      <a:pt x="9629" y="25536"/>
                    </a:cubicBezTo>
                    <a:lnTo>
                      <a:pt x="9629" y="9346"/>
                    </a:lnTo>
                    <a:cubicBezTo>
                      <a:pt x="12508" y="7174"/>
                      <a:pt x="17464" y="5051"/>
                      <a:pt x="24450" y="3021"/>
                    </a:cubicBezTo>
                    <a:cubicBezTo>
                      <a:pt x="31436" y="991"/>
                      <a:pt x="37666" y="0"/>
                      <a:pt x="43142" y="0"/>
                    </a:cubicBezTo>
                    <a:cubicBezTo>
                      <a:pt x="66317" y="0"/>
                      <a:pt x="77882" y="12272"/>
                      <a:pt x="77882" y="36864"/>
                    </a:cubicBezTo>
                    <a:lnTo>
                      <a:pt x="77882" y="101010"/>
                    </a:lnTo>
                    <a:close/>
                    <a:moveTo>
                      <a:pt x="62116" y="51118"/>
                    </a:moveTo>
                    <a:lnTo>
                      <a:pt x="38233" y="54470"/>
                    </a:lnTo>
                    <a:cubicBezTo>
                      <a:pt x="30067" y="55650"/>
                      <a:pt x="24356" y="57585"/>
                      <a:pt x="21099" y="60275"/>
                    </a:cubicBezTo>
                    <a:cubicBezTo>
                      <a:pt x="17842" y="63013"/>
                      <a:pt x="16190" y="67403"/>
                      <a:pt x="16190" y="73492"/>
                    </a:cubicBezTo>
                    <a:cubicBezTo>
                      <a:pt x="16190" y="78448"/>
                      <a:pt x="17936" y="82413"/>
                      <a:pt x="21476" y="85386"/>
                    </a:cubicBezTo>
                    <a:cubicBezTo>
                      <a:pt x="25016" y="88360"/>
                      <a:pt x="29548" y="89870"/>
                      <a:pt x="35070" y="89870"/>
                    </a:cubicBezTo>
                    <a:cubicBezTo>
                      <a:pt x="42906" y="89870"/>
                      <a:pt x="49372" y="87133"/>
                      <a:pt x="54470" y="81610"/>
                    </a:cubicBezTo>
                    <a:cubicBezTo>
                      <a:pt x="59568" y="76088"/>
                      <a:pt x="62116" y="69196"/>
                      <a:pt x="62116" y="60936"/>
                    </a:cubicBezTo>
                    <a:lnTo>
                      <a:pt x="62116" y="51118"/>
                    </a:lnTo>
                    <a:close/>
                  </a:path>
                </a:pathLst>
              </a:custGeom>
              <a:solidFill>
                <a:srgbClr val="4C3B6C"/>
              </a:solidFill>
              <a:ln w="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1DEFEBC-D704-F9DA-8C72-A5D6A485BC43}"/>
                  </a:ext>
                </a:extLst>
              </p:cNvPr>
              <p:cNvSpPr/>
              <p:nvPr/>
            </p:nvSpPr>
            <p:spPr>
              <a:xfrm>
                <a:off x="1846402" y="3732294"/>
                <a:ext cx="51448" cy="100348"/>
              </a:xfrm>
              <a:custGeom>
                <a:avLst/>
                <a:gdLst>
                  <a:gd name="connsiteX0" fmla="*/ 51449 w 51448"/>
                  <a:gd name="connsiteY0" fmla="*/ 17700 h 100348"/>
                  <a:gd name="connsiteX1" fmla="*/ 39413 w 51448"/>
                  <a:gd name="connsiteY1" fmla="*/ 14538 h 100348"/>
                  <a:gd name="connsiteX2" fmla="*/ 22373 w 51448"/>
                  <a:gd name="connsiteY2" fmla="*/ 24403 h 100348"/>
                  <a:gd name="connsiteX3" fmla="*/ 15812 w 51448"/>
                  <a:gd name="connsiteY3" fmla="*/ 50080 h 100348"/>
                  <a:gd name="connsiteX4" fmla="*/ 15812 w 51448"/>
                  <a:gd name="connsiteY4" fmla="*/ 100349 h 100348"/>
                  <a:gd name="connsiteX5" fmla="*/ 0 w 51448"/>
                  <a:gd name="connsiteY5" fmla="*/ 100349 h 100348"/>
                  <a:gd name="connsiteX6" fmla="*/ 0 w 51448"/>
                  <a:gd name="connsiteY6" fmla="*/ 1746 h 100348"/>
                  <a:gd name="connsiteX7" fmla="*/ 15812 w 51448"/>
                  <a:gd name="connsiteY7" fmla="*/ 1746 h 100348"/>
                  <a:gd name="connsiteX8" fmla="*/ 15812 w 51448"/>
                  <a:gd name="connsiteY8" fmla="*/ 22043 h 100348"/>
                  <a:gd name="connsiteX9" fmla="*/ 16190 w 51448"/>
                  <a:gd name="connsiteY9" fmla="*/ 22043 h 100348"/>
                  <a:gd name="connsiteX10" fmla="*/ 26291 w 51448"/>
                  <a:gd name="connsiteY10" fmla="*/ 5900 h 100348"/>
                  <a:gd name="connsiteX11" fmla="*/ 41962 w 51448"/>
                  <a:gd name="connsiteY11" fmla="*/ 0 h 100348"/>
                  <a:gd name="connsiteX12" fmla="*/ 51402 w 51448"/>
                  <a:gd name="connsiteY12" fmla="*/ 1369 h 100348"/>
                  <a:gd name="connsiteX13" fmla="*/ 51402 w 51448"/>
                  <a:gd name="connsiteY13" fmla="*/ 17747 h 10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48" h="100348">
                    <a:moveTo>
                      <a:pt x="51449" y="17700"/>
                    </a:moveTo>
                    <a:cubicBezTo>
                      <a:pt x="48617" y="15576"/>
                      <a:pt x="44605" y="14538"/>
                      <a:pt x="39413" y="14538"/>
                    </a:cubicBezTo>
                    <a:cubicBezTo>
                      <a:pt x="32427" y="14538"/>
                      <a:pt x="26716" y="17842"/>
                      <a:pt x="22373" y="24403"/>
                    </a:cubicBezTo>
                    <a:cubicBezTo>
                      <a:pt x="18031" y="30964"/>
                      <a:pt x="15812" y="39554"/>
                      <a:pt x="15812" y="50080"/>
                    </a:cubicBezTo>
                    <a:lnTo>
                      <a:pt x="15812" y="100349"/>
                    </a:lnTo>
                    <a:lnTo>
                      <a:pt x="0" y="100349"/>
                    </a:lnTo>
                    <a:lnTo>
                      <a:pt x="0" y="1746"/>
                    </a:lnTo>
                    <a:lnTo>
                      <a:pt x="15812" y="1746"/>
                    </a:lnTo>
                    <a:lnTo>
                      <a:pt x="15812" y="22043"/>
                    </a:lnTo>
                    <a:lnTo>
                      <a:pt x="16190" y="22043"/>
                    </a:lnTo>
                    <a:cubicBezTo>
                      <a:pt x="18361" y="15246"/>
                      <a:pt x="21760" y="9865"/>
                      <a:pt x="26291" y="5900"/>
                    </a:cubicBezTo>
                    <a:cubicBezTo>
                      <a:pt x="30869" y="1935"/>
                      <a:pt x="36061" y="0"/>
                      <a:pt x="41962" y="0"/>
                    </a:cubicBezTo>
                    <a:cubicBezTo>
                      <a:pt x="46068" y="0"/>
                      <a:pt x="49231" y="472"/>
                      <a:pt x="51402" y="1369"/>
                    </a:cubicBezTo>
                    <a:lnTo>
                      <a:pt x="51402" y="17747"/>
                    </a:lnTo>
                    <a:close/>
                  </a:path>
                </a:pathLst>
              </a:custGeom>
              <a:solidFill>
                <a:srgbClr val="4C3B6C"/>
              </a:solidFill>
              <a:ln w="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E298FA9-ABA6-ED60-4889-10CB15506F3F}"/>
                  </a:ext>
                </a:extLst>
              </p:cNvPr>
              <p:cNvSpPr/>
              <p:nvPr/>
            </p:nvSpPr>
            <p:spPr>
              <a:xfrm>
                <a:off x="1908896" y="3704823"/>
                <a:ext cx="57585" cy="129991"/>
              </a:xfrm>
              <a:custGeom>
                <a:avLst/>
                <a:gdLst>
                  <a:gd name="connsiteX0" fmla="*/ 57585 w 57585"/>
                  <a:gd name="connsiteY0" fmla="*/ 126829 h 129991"/>
                  <a:gd name="connsiteX1" fmla="*/ 42764 w 57585"/>
                  <a:gd name="connsiteY1" fmla="*/ 129991 h 129991"/>
                  <a:gd name="connsiteX2" fmla="*/ 16945 w 57585"/>
                  <a:gd name="connsiteY2" fmla="*/ 100916 h 129991"/>
                  <a:gd name="connsiteX3" fmla="*/ 16945 w 57585"/>
                  <a:gd name="connsiteY3" fmla="*/ 42575 h 129991"/>
                  <a:gd name="connsiteX4" fmla="*/ 0 w 57585"/>
                  <a:gd name="connsiteY4" fmla="*/ 42575 h 129991"/>
                  <a:gd name="connsiteX5" fmla="*/ 0 w 57585"/>
                  <a:gd name="connsiteY5" fmla="*/ 29170 h 129991"/>
                  <a:gd name="connsiteX6" fmla="*/ 16945 w 57585"/>
                  <a:gd name="connsiteY6" fmla="*/ 29170 h 129991"/>
                  <a:gd name="connsiteX7" fmla="*/ 16945 w 57585"/>
                  <a:gd name="connsiteY7" fmla="*/ 5097 h 129991"/>
                  <a:gd name="connsiteX8" fmla="*/ 32757 w 57585"/>
                  <a:gd name="connsiteY8" fmla="*/ 0 h 129991"/>
                  <a:gd name="connsiteX9" fmla="*/ 32757 w 57585"/>
                  <a:gd name="connsiteY9" fmla="*/ 29170 h 129991"/>
                  <a:gd name="connsiteX10" fmla="*/ 57585 w 57585"/>
                  <a:gd name="connsiteY10" fmla="*/ 29170 h 129991"/>
                  <a:gd name="connsiteX11" fmla="*/ 57585 w 57585"/>
                  <a:gd name="connsiteY11" fmla="*/ 42575 h 129991"/>
                  <a:gd name="connsiteX12" fmla="*/ 32757 w 57585"/>
                  <a:gd name="connsiteY12" fmla="*/ 42575 h 129991"/>
                  <a:gd name="connsiteX13" fmla="*/ 32757 w 57585"/>
                  <a:gd name="connsiteY13" fmla="*/ 98225 h 129991"/>
                  <a:gd name="connsiteX14" fmla="*/ 36109 w 57585"/>
                  <a:gd name="connsiteY14" fmla="*/ 112338 h 129991"/>
                  <a:gd name="connsiteX15" fmla="*/ 47390 w 57585"/>
                  <a:gd name="connsiteY15" fmla="*/ 116539 h 129991"/>
                  <a:gd name="connsiteX16" fmla="*/ 57585 w 57585"/>
                  <a:gd name="connsiteY16" fmla="*/ 113376 h 129991"/>
                  <a:gd name="connsiteX17" fmla="*/ 57585 w 57585"/>
                  <a:gd name="connsiteY17" fmla="*/ 126876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85" h="129991">
                    <a:moveTo>
                      <a:pt x="57585" y="126829"/>
                    </a:moveTo>
                    <a:cubicBezTo>
                      <a:pt x="53809" y="128953"/>
                      <a:pt x="48853" y="129991"/>
                      <a:pt x="42764" y="129991"/>
                    </a:cubicBezTo>
                    <a:cubicBezTo>
                      <a:pt x="25583" y="129991"/>
                      <a:pt x="16945" y="120315"/>
                      <a:pt x="16945" y="100916"/>
                    </a:cubicBezTo>
                    <a:lnTo>
                      <a:pt x="16945" y="42575"/>
                    </a:lnTo>
                    <a:lnTo>
                      <a:pt x="0" y="42575"/>
                    </a:lnTo>
                    <a:lnTo>
                      <a:pt x="0" y="29170"/>
                    </a:lnTo>
                    <a:lnTo>
                      <a:pt x="16945" y="29170"/>
                    </a:lnTo>
                    <a:lnTo>
                      <a:pt x="16945" y="5097"/>
                    </a:lnTo>
                    <a:lnTo>
                      <a:pt x="32757" y="0"/>
                    </a:lnTo>
                    <a:lnTo>
                      <a:pt x="32757" y="29170"/>
                    </a:lnTo>
                    <a:lnTo>
                      <a:pt x="57585" y="29170"/>
                    </a:lnTo>
                    <a:lnTo>
                      <a:pt x="57585" y="42575"/>
                    </a:lnTo>
                    <a:lnTo>
                      <a:pt x="32757" y="42575"/>
                    </a:lnTo>
                    <a:lnTo>
                      <a:pt x="32757" y="98225"/>
                    </a:lnTo>
                    <a:cubicBezTo>
                      <a:pt x="32757" y="104833"/>
                      <a:pt x="33890" y="109553"/>
                      <a:pt x="36109" y="112338"/>
                    </a:cubicBezTo>
                    <a:cubicBezTo>
                      <a:pt x="38374" y="115123"/>
                      <a:pt x="42103" y="116539"/>
                      <a:pt x="47390" y="116539"/>
                    </a:cubicBezTo>
                    <a:cubicBezTo>
                      <a:pt x="51307" y="116539"/>
                      <a:pt x="54706" y="115501"/>
                      <a:pt x="57585" y="113376"/>
                    </a:cubicBezTo>
                    <a:lnTo>
                      <a:pt x="57585" y="126876"/>
                    </a:lnTo>
                    <a:close/>
                  </a:path>
                </a:pathLst>
              </a:custGeom>
              <a:solidFill>
                <a:srgbClr val="4C3B6C"/>
              </a:solidFill>
              <a:ln w="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AD5B38-B61A-B7DC-77FF-D5B92F2741C8}"/>
                  </a:ext>
                </a:extLst>
              </p:cNvPr>
              <p:cNvSpPr/>
              <p:nvPr/>
            </p:nvSpPr>
            <p:spPr>
              <a:xfrm>
                <a:off x="1987580" y="3731633"/>
                <a:ext cx="81846" cy="101009"/>
              </a:xfrm>
              <a:custGeom>
                <a:avLst/>
                <a:gdLst>
                  <a:gd name="connsiteX0" fmla="*/ 81846 w 81846"/>
                  <a:gd name="connsiteY0" fmla="*/ 101010 h 101009"/>
                  <a:gd name="connsiteX1" fmla="*/ 66034 w 81846"/>
                  <a:gd name="connsiteY1" fmla="*/ 101010 h 101009"/>
                  <a:gd name="connsiteX2" fmla="*/ 66034 w 81846"/>
                  <a:gd name="connsiteY2" fmla="*/ 44794 h 101009"/>
                  <a:gd name="connsiteX3" fmla="*/ 43142 w 81846"/>
                  <a:gd name="connsiteY3" fmla="*/ 13499 h 101009"/>
                  <a:gd name="connsiteX4" fmla="*/ 23648 w 81846"/>
                  <a:gd name="connsiteY4" fmla="*/ 22326 h 101009"/>
                  <a:gd name="connsiteX5" fmla="*/ 15812 w 81846"/>
                  <a:gd name="connsiteY5" fmla="*/ 44794 h 101009"/>
                  <a:gd name="connsiteX6" fmla="*/ 15812 w 81846"/>
                  <a:gd name="connsiteY6" fmla="*/ 101010 h 101009"/>
                  <a:gd name="connsiteX7" fmla="*/ 0 w 81846"/>
                  <a:gd name="connsiteY7" fmla="*/ 101010 h 101009"/>
                  <a:gd name="connsiteX8" fmla="*/ 0 w 81846"/>
                  <a:gd name="connsiteY8" fmla="*/ 2407 h 101009"/>
                  <a:gd name="connsiteX9" fmla="*/ 15812 w 81846"/>
                  <a:gd name="connsiteY9" fmla="*/ 2407 h 101009"/>
                  <a:gd name="connsiteX10" fmla="*/ 15812 w 81846"/>
                  <a:gd name="connsiteY10" fmla="*/ 18786 h 101009"/>
                  <a:gd name="connsiteX11" fmla="*/ 16190 w 81846"/>
                  <a:gd name="connsiteY11" fmla="*/ 18786 h 101009"/>
                  <a:gd name="connsiteX12" fmla="*/ 48523 w 81846"/>
                  <a:gd name="connsiteY12" fmla="*/ 0 h 101009"/>
                  <a:gd name="connsiteX13" fmla="*/ 73303 w 81846"/>
                  <a:gd name="connsiteY13" fmla="*/ 10573 h 101009"/>
                  <a:gd name="connsiteX14" fmla="*/ 81846 w 81846"/>
                  <a:gd name="connsiteY14" fmla="*/ 40593 h 101009"/>
                  <a:gd name="connsiteX15" fmla="*/ 81846 w 81846"/>
                  <a:gd name="connsiteY15" fmla="*/ 100963 h 10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46" h="101009">
                    <a:moveTo>
                      <a:pt x="81846" y="101010"/>
                    </a:moveTo>
                    <a:lnTo>
                      <a:pt x="66034" y="101010"/>
                    </a:lnTo>
                    <a:lnTo>
                      <a:pt x="66034" y="44794"/>
                    </a:lnTo>
                    <a:cubicBezTo>
                      <a:pt x="66034" y="23931"/>
                      <a:pt x="58388" y="13499"/>
                      <a:pt x="43142" y="13499"/>
                    </a:cubicBezTo>
                    <a:cubicBezTo>
                      <a:pt x="35353" y="13499"/>
                      <a:pt x="28887" y="16426"/>
                      <a:pt x="23648" y="22326"/>
                    </a:cubicBezTo>
                    <a:cubicBezTo>
                      <a:pt x="18408" y="28226"/>
                      <a:pt x="15812" y="35684"/>
                      <a:pt x="15812" y="44794"/>
                    </a:cubicBezTo>
                    <a:lnTo>
                      <a:pt x="15812" y="101010"/>
                    </a:lnTo>
                    <a:lnTo>
                      <a:pt x="0" y="101010"/>
                    </a:lnTo>
                    <a:lnTo>
                      <a:pt x="0" y="2407"/>
                    </a:lnTo>
                    <a:lnTo>
                      <a:pt x="15812" y="2407"/>
                    </a:lnTo>
                    <a:lnTo>
                      <a:pt x="15812" y="18786"/>
                    </a:lnTo>
                    <a:lnTo>
                      <a:pt x="16190" y="18786"/>
                    </a:lnTo>
                    <a:cubicBezTo>
                      <a:pt x="23553" y="6278"/>
                      <a:pt x="34362" y="0"/>
                      <a:pt x="48523" y="0"/>
                    </a:cubicBezTo>
                    <a:cubicBezTo>
                      <a:pt x="59379" y="0"/>
                      <a:pt x="67639" y="3540"/>
                      <a:pt x="73303" y="10573"/>
                    </a:cubicBezTo>
                    <a:cubicBezTo>
                      <a:pt x="78967" y="17653"/>
                      <a:pt x="81846" y="27660"/>
                      <a:pt x="81846" y="40593"/>
                    </a:cubicBezTo>
                    <a:lnTo>
                      <a:pt x="81846" y="100963"/>
                    </a:lnTo>
                    <a:close/>
                  </a:path>
                </a:pathLst>
              </a:custGeom>
              <a:solidFill>
                <a:srgbClr val="4C3B6C"/>
              </a:solidFill>
              <a:ln w="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C83E35A-40D1-5031-0989-D1B60C860E86}"/>
                  </a:ext>
                </a:extLst>
              </p:cNvPr>
              <p:cNvSpPr/>
              <p:nvPr/>
            </p:nvSpPr>
            <p:spPr>
              <a:xfrm>
                <a:off x="2091705" y="3731586"/>
                <a:ext cx="85952" cy="103464"/>
              </a:xfrm>
              <a:custGeom>
                <a:avLst/>
                <a:gdLst>
                  <a:gd name="connsiteX0" fmla="*/ 85953 w 85952"/>
                  <a:gd name="connsiteY0" fmla="*/ 55697 h 103464"/>
                  <a:gd name="connsiteX1" fmla="*/ 16331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1"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7A1FDFC-DB41-0EF9-763E-7E1925AC3CF8}"/>
                  </a:ext>
                </a:extLst>
              </p:cNvPr>
              <p:cNvSpPr/>
              <p:nvPr/>
            </p:nvSpPr>
            <p:spPr>
              <a:xfrm>
                <a:off x="2200739" y="3732294"/>
                <a:ext cx="51448" cy="100348"/>
              </a:xfrm>
              <a:custGeom>
                <a:avLst/>
                <a:gdLst>
                  <a:gd name="connsiteX0" fmla="*/ 51449 w 51448"/>
                  <a:gd name="connsiteY0" fmla="*/ 17700 h 100348"/>
                  <a:gd name="connsiteX1" fmla="*/ 39413 w 51448"/>
                  <a:gd name="connsiteY1" fmla="*/ 14538 h 100348"/>
                  <a:gd name="connsiteX2" fmla="*/ 22373 w 51448"/>
                  <a:gd name="connsiteY2" fmla="*/ 24403 h 100348"/>
                  <a:gd name="connsiteX3" fmla="*/ 15812 w 51448"/>
                  <a:gd name="connsiteY3" fmla="*/ 50080 h 100348"/>
                  <a:gd name="connsiteX4" fmla="*/ 15812 w 51448"/>
                  <a:gd name="connsiteY4" fmla="*/ 100349 h 100348"/>
                  <a:gd name="connsiteX5" fmla="*/ 0 w 51448"/>
                  <a:gd name="connsiteY5" fmla="*/ 100349 h 100348"/>
                  <a:gd name="connsiteX6" fmla="*/ 0 w 51448"/>
                  <a:gd name="connsiteY6" fmla="*/ 1746 h 100348"/>
                  <a:gd name="connsiteX7" fmla="*/ 15812 w 51448"/>
                  <a:gd name="connsiteY7" fmla="*/ 1746 h 100348"/>
                  <a:gd name="connsiteX8" fmla="*/ 15812 w 51448"/>
                  <a:gd name="connsiteY8" fmla="*/ 22043 h 100348"/>
                  <a:gd name="connsiteX9" fmla="*/ 16190 w 51448"/>
                  <a:gd name="connsiteY9" fmla="*/ 22043 h 100348"/>
                  <a:gd name="connsiteX10" fmla="*/ 26291 w 51448"/>
                  <a:gd name="connsiteY10" fmla="*/ 5900 h 100348"/>
                  <a:gd name="connsiteX11" fmla="*/ 41962 w 51448"/>
                  <a:gd name="connsiteY11" fmla="*/ 0 h 100348"/>
                  <a:gd name="connsiteX12" fmla="*/ 51402 w 51448"/>
                  <a:gd name="connsiteY12" fmla="*/ 1369 h 100348"/>
                  <a:gd name="connsiteX13" fmla="*/ 51402 w 51448"/>
                  <a:gd name="connsiteY13" fmla="*/ 17747 h 10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48" h="100348">
                    <a:moveTo>
                      <a:pt x="51449" y="17700"/>
                    </a:moveTo>
                    <a:cubicBezTo>
                      <a:pt x="48617" y="15576"/>
                      <a:pt x="44605" y="14538"/>
                      <a:pt x="39413" y="14538"/>
                    </a:cubicBezTo>
                    <a:cubicBezTo>
                      <a:pt x="32427" y="14538"/>
                      <a:pt x="26716" y="17842"/>
                      <a:pt x="22373" y="24403"/>
                    </a:cubicBezTo>
                    <a:cubicBezTo>
                      <a:pt x="18031" y="30964"/>
                      <a:pt x="15812" y="39554"/>
                      <a:pt x="15812" y="50080"/>
                    </a:cubicBezTo>
                    <a:lnTo>
                      <a:pt x="15812" y="100349"/>
                    </a:lnTo>
                    <a:lnTo>
                      <a:pt x="0" y="100349"/>
                    </a:lnTo>
                    <a:lnTo>
                      <a:pt x="0" y="1746"/>
                    </a:lnTo>
                    <a:lnTo>
                      <a:pt x="15812" y="1746"/>
                    </a:lnTo>
                    <a:lnTo>
                      <a:pt x="15812" y="22043"/>
                    </a:lnTo>
                    <a:lnTo>
                      <a:pt x="16190" y="22043"/>
                    </a:lnTo>
                    <a:cubicBezTo>
                      <a:pt x="18361" y="15246"/>
                      <a:pt x="21760" y="9865"/>
                      <a:pt x="26291" y="5900"/>
                    </a:cubicBezTo>
                    <a:cubicBezTo>
                      <a:pt x="30869" y="1935"/>
                      <a:pt x="36061" y="0"/>
                      <a:pt x="41962" y="0"/>
                    </a:cubicBezTo>
                    <a:cubicBezTo>
                      <a:pt x="46068" y="0"/>
                      <a:pt x="49231" y="472"/>
                      <a:pt x="51402" y="1369"/>
                    </a:cubicBezTo>
                    <a:lnTo>
                      <a:pt x="51402" y="17747"/>
                    </a:lnTo>
                    <a:close/>
                  </a:path>
                </a:pathLst>
              </a:custGeom>
              <a:solidFill>
                <a:srgbClr val="4C3B6C"/>
              </a:solidFill>
              <a:ln w="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0ED134A-888A-D5A6-D052-F2305B09A587}"/>
                  </a:ext>
                </a:extLst>
              </p:cNvPr>
              <p:cNvSpPr/>
              <p:nvPr/>
            </p:nvSpPr>
            <p:spPr>
              <a:xfrm>
                <a:off x="2264036" y="3731681"/>
                <a:ext cx="60558" cy="103369"/>
              </a:xfrm>
              <a:custGeom>
                <a:avLst/>
                <a:gdLst>
                  <a:gd name="connsiteX0" fmla="*/ 60559 w 60558"/>
                  <a:gd name="connsiteY0" fmla="*/ 74577 h 103369"/>
                  <a:gd name="connsiteX1" fmla="*/ 50694 w 60558"/>
                  <a:gd name="connsiteY1" fmla="*/ 95393 h 103369"/>
                  <a:gd name="connsiteX2" fmla="*/ 24450 w 60558"/>
                  <a:gd name="connsiteY2" fmla="*/ 103370 h 103369"/>
                  <a:gd name="connsiteX3" fmla="*/ 0 w 60558"/>
                  <a:gd name="connsiteY3" fmla="*/ 97423 h 103369"/>
                  <a:gd name="connsiteX4" fmla="*/ 0 w 60558"/>
                  <a:gd name="connsiteY4" fmla="*/ 80478 h 103369"/>
                  <a:gd name="connsiteX5" fmla="*/ 25630 w 60558"/>
                  <a:gd name="connsiteY5" fmla="*/ 89918 h 103369"/>
                  <a:gd name="connsiteX6" fmla="*/ 44416 w 60558"/>
                  <a:gd name="connsiteY6" fmla="*/ 76135 h 103369"/>
                  <a:gd name="connsiteX7" fmla="*/ 40782 w 60558"/>
                  <a:gd name="connsiteY7" fmla="*/ 67025 h 103369"/>
                  <a:gd name="connsiteX8" fmla="*/ 24120 w 60558"/>
                  <a:gd name="connsiteY8" fmla="*/ 57538 h 103369"/>
                  <a:gd name="connsiteX9" fmla="*/ 5617 w 60558"/>
                  <a:gd name="connsiteY9" fmla="*/ 45549 h 103369"/>
                  <a:gd name="connsiteX10" fmla="*/ 236 w 60558"/>
                  <a:gd name="connsiteY10" fmla="*/ 28557 h 103369"/>
                  <a:gd name="connsiteX11" fmla="*/ 10054 w 60558"/>
                  <a:gd name="connsiteY11" fmla="*/ 8166 h 103369"/>
                  <a:gd name="connsiteX12" fmla="*/ 34976 w 60558"/>
                  <a:gd name="connsiteY12" fmla="*/ 0 h 103369"/>
                  <a:gd name="connsiteX13" fmla="*/ 56075 w 60558"/>
                  <a:gd name="connsiteY13" fmla="*/ 4626 h 103369"/>
                  <a:gd name="connsiteX14" fmla="*/ 56075 w 60558"/>
                  <a:gd name="connsiteY14" fmla="*/ 20532 h 103369"/>
                  <a:gd name="connsiteX15" fmla="*/ 33748 w 60558"/>
                  <a:gd name="connsiteY15" fmla="*/ 13499 h 103369"/>
                  <a:gd name="connsiteX16" fmla="*/ 21193 w 60558"/>
                  <a:gd name="connsiteY16" fmla="*/ 17370 h 103369"/>
                  <a:gd name="connsiteX17" fmla="*/ 16426 w 60558"/>
                  <a:gd name="connsiteY17" fmla="*/ 27282 h 103369"/>
                  <a:gd name="connsiteX18" fmla="*/ 20060 w 60558"/>
                  <a:gd name="connsiteY18" fmla="*/ 37336 h 103369"/>
                  <a:gd name="connsiteX19" fmla="*/ 35165 w 60558"/>
                  <a:gd name="connsiteY19" fmla="*/ 45643 h 103369"/>
                  <a:gd name="connsiteX20" fmla="*/ 54895 w 60558"/>
                  <a:gd name="connsiteY20" fmla="*/ 58151 h 103369"/>
                  <a:gd name="connsiteX21" fmla="*/ 60559 w 60558"/>
                  <a:gd name="connsiteY21" fmla="*/ 74625 h 10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58" h="103369">
                    <a:moveTo>
                      <a:pt x="60559" y="74577"/>
                    </a:moveTo>
                    <a:cubicBezTo>
                      <a:pt x="60559" y="83121"/>
                      <a:pt x="57255" y="90059"/>
                      <a:pt x="50694" y="95393"/>
                    </a:cubicBezTo>
                    <a:cubicBezTo>
                      <a:pt x="44133" y="100727"/>
                      <a:pt x="35353" y="103370"/>
                      <a:pt x="24450" y="103370"/>
                    </a:cubicBezTo>
                    <a:cubicBezTo>
                      <a:pt x="15151" y="103370"/>
                      <a:pt x="6986" y="101388"/>
                      <a:pt x="0" y="97423"/>
                    </a:cubicBezTo>
                    <a:lnTo>
                      <a:pt x="0" y="80478"/>
                    </a:lnTo>
                    <a:cubicBezTo>
                      <a:pt x="7788" y="86755"/>
                      <a:pt x="16284" y="89918"/>
                      <a:pt x="25630" y="89918"/>
                    </a:cubicBezTo>
                    <a:cubicBezTo>
                      <a:pt x="38138" y="89918"/>
                      <a:pt x="44416" y="85339"/>
                      <a:pt x="44416" y="76135"/>
                    </a:cubicBezTo>
                    <a:cubicBezTo>
                      <a:pt x="44416" y="72406"/>
                      <a:pt x="43189" y="69385"/>
                      <a:pt x="40782" y="67025"/>
                    </a:cubicBezTo>
                    <a:cubicBezTo>
                      <a:pt x="38327" y="64665"/>
                      <a:pt x="32805" y="61503"/>
                      <a:pt x="24120" y="57538"/>
                    </a:cubicBezTo>
                    <a:cubicBezTo>
                      <a:pt x="15388" y="53809"/>
                      <a:pt x="9204" y="49844"/>
                      <a:pt x="5617" y="45549"/>
                    </a:cubicBezTo>
                    <a:cubicBezTo>
                      <a:pt x="2030" y="41301"/>
                      <a:pt x="236" y="35637"/>
                      <a:pt x="236" y="28557"/>
                    </a:cubicBezTo>
                    <a:cubicBezTo>
                      <a:pt x="236" y="20391"/>
                      <a:pt x="3493" y="13594"/>
                      <a:pt x="10054" y="8166"/>
                    </a:cubicBezTo>
                    <a:cubicBezTo>
                      <a:pt x="16615" y="2737"/>
                      <a:pt x="24922" y="0"/>
                      <a:pt x="34976" y="0"/>
                    </a:cubicBezTo>
                    <a:cubicBezTo>
                      <a:pt x="42764" y="0"/>
                      <a:pt x="49750" y="1557"/>
                      <a:pt x="56075" y="4626"/>
                    </a:cubicBezTo>
                    <a:lnTo>
                      <a:pt x="56075" y="20532"/>
                    </a:lnTo>
                    <a:cubicBezTo>
                      <a:pt x="49655" y="15859"/>
                      <a:pt x="42198" y="13499"/>
                      <a:pt x="33748" y="13499"/>
                    </a:cubicBezTo>
                    <a:cubicBezTo>
                      <a:pt x="28557" y="13499"/>
                      <a:pt x="24356" y="14774"/>
                      <a:pt x="21193" y="17370"/>
                    </a:cubicBezTo>
                    <a:cubicBezTo>
                      <a:pt x="18031" y="19919"/>
                      <a:pt x="16426" y="23223"/>
                      <a:pt x="16426" y="27282"/>
                    </a:cubicBezTo>
                    <a:cubicBezTo>
                      <a:pt x="16426" y="31624"/>
                      <a:pt x="17653" y="34976"/>
                      <a:pt x="20060" y="37336"/>
                    </a:cubicBezTo>
                    <a:cubicBezTo>
                      <a:pt x="22515" y="39696"/>
                      <a:pt x="27518" y="42434"/>
                      <a:pt x="35165" y="45643"/>
                    </a:cubicBezTo>
                    <a:cubicBezTo>
                      <a:pt x="44558" y="49608"/>
                      <a:pt x="51118" y="53809"/>
                      <a:pt x="54895" y="58151"/>
                    </a:cubicBezTo>
                    <a:cubicBezTo>
                      <a:pt x="58671" y="62494"/>
                      <a:pt x="60559" y="68016"/>
                      <a:pt x="60559" y="74625"/>
                    </a:cubicBezTo>
                    <a:close/>
                  </a:path>
                </a:pathLst>
              </a:custGeom>
              <a:solidFill>
                <a:srgbClr val="4C3B6C"/>
              </a:solidFill>
              <a:ln w="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E62B743-14B6-1F8B-4DE1-A741697164B8}"/>
                  </a:ext>
                </a:extLst>
              </p:cNvPr>
              <p:cNvSpPr/>
              <p:nvPr/>
            </p:nvSpPr>
            <p:spPr>
              <a:xfrm>
                <a:off x="2347676" y="3686651"/>
                <a:ext cx="81846" cy="145992"/>
              </a:xfrm>
              <a:custGeom>
                <a:avLst/>
                <a:gdLst>
                  <a:gd name="connsiteX0" fmla="*/ 81847 w 81846"/>
                  <a:gd name="connsiteY0" fmla="*/ 145992 h 145992"/>
                  <a:gd name="connsiteX1" fmla="*/ 66034 w 81846"/>
                  <a:gd name="connsiteY1" fmla="*/ 145992 h 145992"/>
                  <a:gd name="connsiteX2" fmla="*/ 66034 w 81846"/>
                  <a:gd name="connsiteY2" fmla="*/ 89163 h 145992"/>
                  <a:gd name="connsiteX3" fmla="*/ 43094 w 81846"/>
                  <a:gd name="connsiteY3" fmla="*/ 58435 h 145992"/>
                  <a:gd name="connsiteX4" fmla="*/ 23506 w 81846"/>
                  <a:gd name="connsiteY4" fmla="*/ 67450 h 145992"/>
                  <a:gd name="connsiteX5" fmla="*/ 15765 w 81846"/>
                  <a:gd name="connsiteY5" fmla="*/ 90107 h 145992"/>
                  <a:gd name="connsiteX6" fmla="*/ 15765 w 81846"/>
                  <a:gd name="connsiteY6" fmla="*/ 145945 h 145992"/>
                  <a:gd name="connsiteX7" fmla="*/ 0 w 81846"/>
                  <a:gd name="connsiteY7" fmla="*/ 145945 h 145992"/>
                  <a:gd name="connsiteX8" fmla="*/ 0 w 81846"/>
                  <a:gd name="connsiteY8" fmla="*/ 0 h 145992"/>
                  <a:gd name="connsiteX9" fmla="*/ 15765 w 81846"/>
                  <a:gd name="connsiteY9" fmla="*/ 0 h 145992"/>
                  <a:gd name="connsiteX10" fmla="*/ 15765 w 81846"/>
                  <a:gd name="connsiteY10" fmla="*/ 63721 h 145992"/>
                  <a:gd name="connsiteX11" fmla="*/ 16143 w 81846"/>
                  <a:gd name="connsiteY11" fmla="*/ 63721 h 145992"/>
                  <a:gd name="connsiteX12" fmla="*/ 48475 w 81846"/>
                  <a:gd name="connsiteY12" fmla="*/ 44935 h 145992"/>
                  <a:gd name="connsiteX13" fmla="*/ 81799 w 81846"/>
                  <a:gd name="connsiteY13" fmla="*/ 85198 h 145992"/>
                  <a:gd name="connsiteX14" fmla="*/ 81799 w 81846"/>
                  <a:gd name="connsiteY14" fmla="*/ 145945 h 1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46" h="145992">
                    <a:moveTo>
                      <a:pt x="81847" y="145992"/>
                    </a:moveTo>
                    <a:lnTo>
                      <a:pt x="66034" y="145992"/>
                    </a:lnTo>
                    <a:lnTo>
                      <a:pt x="66034" y="89163"/>
                    </a:lnTo>
                    <a:cubicBezTo>
                      <a:pt x="66034" y="68677"/>
                      <a:pt x="58388" y="58435"/>
                      <a:pt x="43094" y="58435"/>
                    </a:cubicBezTo>
                    <a:cubicBezTo>
                      <a:pt x="35212" y="58435"/>
                      <a:pt x="28651" y="61456"/>
                      <a:pt x="23506" y="67450"/>
                    </a:cubicBezTo>
                    <a:cubicBezTo>
                      <a:pt x="18361" y="73445"/>
                      <a:pt x="15765" y="80997"/>
                      <a:pt x="15765" y="90107"/>
                    </a:cubicBezTo>
                    <a:lnTo>
                      <a:pt x="15765" y="145945"/>
                    </a:lnTo>
                    <a:lnTo>
                      <a:pt x="0" y="145945"/>
                    </a:lnTo>
                    <a:lnTo>
                      <a:pt x="0" y="0"/>
                    </a:lnTo>
                    <a:lnTo>
                      <a:pt x="15765" y="0"/>
                    </a:lnTo>
                    <a:lnTo>
                      <a:pt x="15765" y="63721"/>
                    </a:lnTo>
                    <a:lnTo>
                      <a:pt x="16143" y="63721"/>
                    </a:lnTo>
                    <a:cubicBezTo>
                      <a:pt x="23742" y="51213"/>
                      <a:pt x="34504" y="44935"/>
                      <a:pt x="48475" y="44935"/>
                    </a:cubicBezTo>
                    <a:cubicBezTo>
                      <a:pt x="70707" y="44935"/>
                      <a:pt x="81799" y="58340"/>
                      <a:pt x="81799" y="85198"/>
                    </a:cubicBezTo>
                    <a:lnTo>
                      <a:pt x="81799" y="145945"/>
                    </a:lnTo>
                    <a:close/>
                  </a:path>
                </a:pathLst>
              </a:custGeom>
              <a:solidFill>
                <a:srgbClr val="4C3B6C"/>
              </a:solidFill>
              <a:ln w="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F8F6A9D-4DB0-1082-1DB5-C78C2B9774E4}"/>
                  </a:ext>
                </a:extLst>
              </p:cNvPr>
              <p:cNvSpPr/>
              <p:nvPr/>
            </p:nvSpPr>
            <p:spPr>
              <a:xfrm>
                <a:off x="2457088" y="3688492"/>
                <a:ext cx="20674" cy="144151"/>
              </a:xfrm>
              <a:custGeom>
                <a:avLst/>
                <a:gdLst>
                  <a:gd name="connsiteX0" fmla="*/ 20674 w 20674"/>
                  <a:gd name="connsiteY0" fmla="*/ 10195 h 144151"/>
                  <a:gd name="connsiteX1" fmla="*/ 17606 w 20674"/>
                  <a:gd name="connsiteY1" fmla="*/ 17559 h 144151"/>
                  <a:gd name="connsiteX2" fmla="*/ 10290 w 20674"/>
                  <a:gd name="connsiteY2" fmla="*/ 20485 h 144151"/>
                  <a:gd name="connsiteX3" fmla="*/ 2974 w 20674"/>
                  <a:gd name="connsiteY3" fmla="*/ 17653 h 144151"/>
                  <a:gd name="connsiteX4" fmla="*/ 0 w 20674"/>
                  <a:gd name="connsiteY4" fmla="*/ 10195 h 144151"/>
                  <a:gd name="connsiteX5" fmla="*/ 2926 w 20674"/>
                  <a:gd name="connsiteY5" fmla="*/ 3021 h 144151"/>
                  <a:gd name="connsiteX6" fmla="*/ 10290 w 20674"/>
                  <a:gd name="connsiteY6" fmla="*/ 0 h 144151"/>
                  <a:gd name="connsiteX7" fmla="*/ 17700 w 20674"/>
                  <a:gd name="connsiteY7" fmla="*/ 2974 h 144151"/>
                  <a:gd name="connsiteX8" fmla="*/ 20674 w 20674"/>
                  <a:gd name="connsiteY8" fmla="*/ 10195 h 144151"/>
                  <a:gd name="connsiteX9" fmla="*/ 17984 w 20674"/>
                  <a:gd name="connsiteY9" fmla="*/ 144152 h 144151"/>
                  <a:gd name="connsiteX10" fmla="*/ 2171 w 20674"/>
                  <a:gd name="connsiteY10" fmla="*/ 144152 h 144151"/>
                  <a:gd name="connsiteX11" fmla="*/ 2171 w 20674"/>
                  <a:gd name="connsiteY11" fmla="*/ 45549 h 144151"/>
                  <a:gd name="connsiteX12" fmla="*/ 17984 w 20674"/>
                  <a:gd name="connsiteY12" fmla="*/ 45549 h 144151"/>
                  <a:gd name="connsiteX13" fmla="*/ 17984 w 20674"/>
                  <a:gd name="connsiteY13" fmla="*/ 144152 h 14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4" h="144151">
                    <a:moveTo>
                      <a:pt x="20674" y="10195"/>
                    </a:moveTo>
                    <a:cubicBezTo>
                      <a:pt x="20674" y="13169"/>
                      <a:pt x="19636" y="15623"/>
                      <a:pt x="17606" y="17559"/>
                    </a:cubicBezTo>
                    <a:cubicBezTo>
                      <a:pt x="15529" y="19541"/>
                      <a:pt x="13122" y="20485"/>
                      <a:pt x="10290" y="20485"/>
                    </a:cubicBezTo>
                    <a:cubicBezTo>
                      <a:pt x="7458" y="20485"/>
                      <a:pt x="4956" y="19541"/>
                      <a:pt x="2974" y="17653"/>
                    </a:cubicBezTo>
                    <a:cubicBezTo>
                      <a:pt x="991" y="15765"/>
                      <a:pt x="0" y="13263"/>
                      <a:pt x="0" y="10195"/>
                    </a:cubicBezTo>
                    <a:cubicBezTo>
                      <a:pt x="0" y="7458"/>
                      <a:pt x="991" y="5051"/>
                      <a:pt x="2926" y="3021"/>
                    </a:cubicBezTo>
                    <a:cubicBezTo>
                      <a:pt x="4909" y="991"/>
                      <a:pt x="7316" y="0"/>
                      <a:pt x="10290" y="0"/>
                    </a:cubicBezTo>
                    <a:cubicBezTo>
                      <a:pt x="13263" y="0"/>
                      <a:pt x="15718" y="991"/>
                      <a:pt x="17700" y="2974"/>
                    </a:cubicBezTo>
                    <a:cubicBezTo>
                      <a:pt x="19683" y="4956"/>
                      <a:pt x="20674" y="7363"/>
                      <a:pt x="20674" y="10195"/>
                    </a:cubicBezTo>
                    <a:close/>
                    <a:moveTo>
                      <a:pt x="17984" y="144152"/>
                    </a:moveTo>
                    <a:lnTo>
                      <a:pt x="2171" y="144152"/>
                    </a:lnTo>
                    <a:lnTo>
                      <a:pt x="2171" y="45549"/>
                    </a:lnTo>
                    <a:lnTo>
                      <a:pt x="17984" y="45549"/>
                    </a:lnTo>
                    <a:lnTo>
                      <a:pt x="17984" y="144152"/>
                    </a:lnTo>
                    <a:close/>
                  </a:path>
                </a:pathLst>
              </a:custGeom>
              <a:solidFill>
                <a:srgbClr val="4C3B6C"/>
              </a:solidFill>
              <a:ln w="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F42CD7-A01C-8DB0-597D-5BDBA749B5E8}"/>
                  </a:ext>
                </a:extLst>
              </p:cNvPr>
              <p:cNvSpPr/>
              <p:nvPr/>
            </p:nvSpPr>
            <p:spPr>
              <a:xfrm>
                <a:off x="2507026" y="3731586"/>
                <a:ext cx="90720" cy="146370"/>
              </a:xfrm>
              <a:custGeom>
                <a:avLst/>
                <a:gdLst>
                  <a:gd name="connsiteX0" fmla="*/ 90720 w 90720"/>
                  <a:gd name="connsiteY0" fmla="*/ 48759 h 146370"/>
                  <a:gd name="connsiteX1" fmla="*/ 78495 w 90720"/>
                  <a:gd name="connsiteY1" fmla="*/ 88596 h 146370"/>
                  <a:gd name="connsiteX2" fmla="*/ 45738 w 90720"/>
                  <a:gd name="connsiteY2" fmla="*/ 103417 h 146370"/>
                  <a:gd name="connsiteX3" fmla="*/ 16190 w 90720"/>
                  <a:gd name="connsiteY3" fmla="*/ 86850 h 146370"/>
                  <a:gd name="connsiteX4" fmla="*/ 15812 w 90720"/>
                  <a:gd name="connsiteY4" fmla="*/ 86850 h 146370"/>
                  <a:gd name="connsiteX5" fmla="*/ 15812 w 90720"/>
                  <a:gd name="connsiteY5" fmla="*/ 146370 h 146370"/>
                  <a:gd name="connsiteX6" fmla="*/ 0 w 90720"/>
                  <a:gd name="connsiteY6" fmla="*/ 146370 h 146370"/>
                  <a:gd name="connsiteX7" fmla="*/ 0 w 90720"/>
                  <a:gd name="connsiteY7" fmla="*/ 2407 h 146370"/>
                  <a:gd name="connsiteX8" fmla="*/ 15812 w 90720"/>
                  <a:gd name="connsiteY8" fmla="*/ 2407 h 146370"/>
                  <a:gd name="connsiteX9" fmla="*/ 15812 w 90720"/>
                  <a:gd name="connsiteY9" fmla="*/ 19730 h 146370"/>
                  <a:gd name="connsiteX10" fmla="*/ 16190 w 90720"/>
                  <a:gd name="connsiteY10" fmla="*/ 19730 h 146370"/>
                  <a:gd name="connsiteX11" fmla="*/ 50269 w 90720"/>
                  <a:gd name="connsiteY11" fmla="*/ 0 h 146370"/>
                  <a:gd name="connsiteX12" fmla="*/ 79722 w 90720"/>
                  <a:gd name="connsiteY12" fmla="*/ 13075 h 146370"/>
                  <a:gd name="connsiteX13" fmla="*/ 90720 w 90720"/>
                  <a:gd name="connsiteY13" fmla="*/ 48711 h 146370"/>
                  <a:gd name="connsiteX14" fmla="*/ 74530 w 90720"/>
                  <a:gd name="connsiteY14" fmla="*/ 48570 h 146370"/>
                  <a:gd name="connsiteX15" fmla="*/ 67025 w 90720"/>
                  <a:gd name="connsiteY15" fmla="*/ 23034 h 146370"/>
                  <a:gd name="connsiteX16" fmla="*/ 46304 w 90720"/>
                  <a:gd name="connsiteY16" fmla="*/ 13499 h 146370"/>
                  <a:gd name="connsiteX17" fmla="*/ 24261 w 90720"/>
                  <a:gd name="connsiteY17" fmla="*/ 22940 h 146370"/>
                  <a:gd name="connsiteX18" fmla="*/ 15812 w 90720"/>
                  <a:gd name="connsiteY18" fmla="*/ 47012 h 146370"/>
                  <a:gd name="connsiteX19" fmla="*/ 15812 w 90720"/>
                  <a:gd name="connsiteY19" fmla="*/ 60795 h 146370"/>
                  <a:gd name="connsiteX20" fmla="*/ 23931 w 90720"/>
                  <a:gd name="connsiteY20" fmla="*/ 81610 h 146370"/>
                  <a:gd name="connsiteX21" fmla="*/ 43991 w 90720"/>
                  <a:gd name="connsiteY21" fmla="*/ 89965 h 146370"/>
                  <a:gd name="connsiteX22" fmla="*/ 66364 w 90720"/>
                  <a:gd name="connsiteY22" fmla="*/ 78967 h 146370"/>
                  <a:gd name="connsiteX23" fmla="*/ 74483 w 90720"/>
                  <a:gd name="connsiteY23" fmla="*/ 48522 h 1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720" h="146370">
                    <a:moveTo>
                      <a:pt x="90720" y="48759"/>
                    </a:moveTo>
                    <a:cubicBezTo>
                      <a:pt x="90720" y="65468"/>
                      <a:pt x="86661" y="78731"/>
                      <a:pt x="78495" y="88596"/>
                    </a:cubicBezTo>
                    <a:cubicBezTo>
                      <a:pt x="70330" y="98461"/>
                      <a:pt x="59426" y="103417"/>
                      <a:pt x="45738" y="103417"/>
                    </a:cubicBezTo>
                    <a:cubicBezTo>
                      <a:pt x="32757" y="103417"/>
                      <a:pt x="22940" y="97895"/>
                      <a:pt x="16190" y="86850"/>
                    </a:cubicBezTo>
                    <a:lnTo>
                      <a:pt x="15812" y="86850"/>
                    </a:lnTo>
                    <a:lnTo>
                      <a:pt x="15812" y="146370"/>
                    </a:lnTo>
                    <a:lnTo>
                      <a:pt x="0" y="146370"/>
                    </a:lnTo>
                    <a:lnTo>
                      <a:pt x="0" y="2407"/>
                    </a:lnTo>
                    <a:lnTo>
                      <a:pt x="15812" y="2407"/>
                    </a:lnTo>
                    <a:lnTo>
                      <a:pt x="15812" y="19730"/>
                    </a:lnTo>
                    <a:lnTo>
                      <a:pt x="16190" y="19730"/>
                    </a:lnTo>
                    <a:cubicBezTo>
                      <a:pt x="23931" y="6561"/>
                      <a:pt x="35306" y="0"/>
                      <a:pt x="50269" y="0"/>
                    </a:cubicBezTo>
                    <a:cubicBezTo>
                      <a:pt x="62588" y="0"/>
                      <a:pt x="72406" y="4342"/>
                      <a:pt x="79722" y="13075"/>
                    </a:cubicBezTo>
                    <a:cubicBezTo>
                      <a:pt x="87039" y="21807"/>
                      <a:pt x="90720" y="33702"/>
                      <a:pt x="90720" y="48711"/>
                    </a:cubicBezTo>
                    <a:close/>
                    <a:moveTo>
                      <a:pt x="74530" y="48570"/>
                    </a:moveTo>
                    <a:cubicBezTo>
                      <a:pt x="74530" y="37902"/>
                      <a:pt x="72029" y="29406"/>
                      <a:pt x="67025" y="23034"/>
                    </a:cubicBezTo>
                    <a:cubicBezTo>
                      <a:pt x="62022" y="16662"/>
                      <a:pt x="55131" y="13499"/>
                      <a:pt x="46304" y="13499"/>
                    </a:cubicBezTo>
                    <a:cubicBezTo>
                      <a:pt x="37478" y="13499"/>
                      <a:pt x="29878" y="16662"/>
                      <a:pt x="24261" y="22940"/>
                    </a:cubicBezTo>
                    <a:cubicBezTo>
                      <a:pt x="18644" y="29217"/>
                      <a:pt x="15812" y="37242"/>
                      <a:pt x="15812" y="47012"/>
                    </a:cubicBezTo>
                    <a:lnTo>
                      <a:pt x="15812" y="60795"/>
                    </a:lnTo>
                    <a:cubicBezTo>
                      <a:pt x="15812" y="69055"/>
                      <a:pt x="18503" y="75993"/>
                      <a:pt x="23931" y="81610"/>
                    </a:cubicBezTo>
                    <a:cubicBezTo>
                      <a:pt x="29359" y="87180"/>
                      <a:pt x="36062" y="89965"/>
                      <a:pt x="43991" y="89965"/>
                    </a:cubicBezTo>
                    <a:cubicBezTo>
                      <a:pt x="53479" y="89965"/>
                      <a:pt x="60937" y="86283"/>
                      <a:pt x="66364" y="78967"/>
                    </a:cubicBezTo>
                    <a:cubicBezTo>
                      <a:pt x="71793" y="71651"/>
                      <a:pt x="74483" y="61503"/>
                      <a:pt x="74483" y="48522"/>
                    </a:cubicBezTo>
                    <a:close/>
                  </a:path>
                </a:pathLst>
              </a:custGeom>
              <a:solidFill>
                <a:srgbClr val="4C3B6C"/>
              </a:solidFill>
              <a:ln w="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B36079-1C8B-868B-2283-8B17ACD6F3C5}"/>
                  </a:ext>
                </a:extLst>
              </p:cNvPr>
              <p:cNvSpPr/>
              <p:nvPr/>
            </p:nvSpPr>
            <p:spPr>
              <a:xfrm>
                <a:off x="2654576" y="3734041"/>
                <a:ext cx="137732" cy="98602"/>
              </a:xfrm>
              <a:custGeom>
                <a:avLst/>
                <a:gdLst>
                  <a:gd name="connsiteX0" fmla="*/ 137732 w 137732"/>
                  <a:gd name="connsiteY0" fmla="*/ 0 h 98602"/>
                  <a:gd name="connsiteX1" fmla="*/ 108184 w 137732"/>
                  <a:gd name="connsiteY1" fmla="*/ 98603 h 98602"/>
                  <a:gd name="connsiteX2" fmla="*/ 91806 w 137732"/>
                  <a:gd name="connsiteY2" fmla="*/ 98603 h 98602"/>
                  <a:gd name="connsiteX3" fmla="*/ 71510 w 137732"/>
                  <a:gd name="connsiteY3" fmla="*/ 28037 h 98602"/>
                  <a:gd name="connsiteX4" fmla="*/ 69952 w 137732"/>
                  <a:gd name="connsiteY4" fmla="*/ 18975 h 98602"/>
                  <a:gd name="connsiteX5" fmla="*/ 69574 w 137732"/>
                  <a:gd name="connsiteY5" fmla="*/ 18975 h 98602"/>
                  <a:gd name="connsiteX6" fmla="*/ 67545 w 137732"/>
                  <a:gd name="connsiteY6" fmla="*/ 27848 h 98602"/>
                  <a:gd name="connsiteX7" fmla="*/ 45502 w 137732"/>
                  <a:gd name="connsiteY7" fmla="*/ 98603 h 98602"/>
                  <a:gd name="connsiteX8" fmla="*/ 29737 w 137732"/>
                  <a:gd name="connsiteY8" fmla="*/ 98603 h 98602"/>
                  <a:gd name="connsiteX9" fmla="*/ 0 w 137732"/>
                  <a:gd name="connsiteY9" fmla="*/ 0 h 98602"/>
                  <a:gd name="connsiteX10" fmla="*/ 16568 w 137732"/>
                  <a:gd name="connsiteY10" fmla="*/ 0 h 98602"/>
                  <a:gd name="connsiteX11" fmla="*/ 36864 w 137732"/>
                  <a:gd name="connsiteY11" fmla="*/ 74152 h 98602"/>
                  <a:gd name="connsiteX12" fmla="*/ 38233 w 137732"/>
                  <a:gd name="connsiteY12" fmla="*/ 83026 h 98602"/>
                  <a:gd name="connsiteX13" fmla="*/ 38988 w 137732"/>
                  <a:gd name="connsiteY13" fmla="*/ 83026 h 98602"/>
                  <a:gd name="connsiteX14" fmla="*/ 40829 w 137732"/>
                  <a:gd name="connsiteY14" fmla="*/ 73964 h 98602"/>
                  <a:gd name="connsiteX15" fmla="*/ 63438 w 137732"/>
                  <a:gd name="connsiteY15" fmla="*/ 0 h 98602"/>
                  <a:gd name="connsiteX16" fmla="*/ 77882 w 137732"/>
                  <a:gd name="connsiteY16" fmla="*/ 0 h 98602"/>
                  <a:gd name="connsiteX17" fmla="*/ 98367 w 137732"/>
                  <a:gd name="connsiteY17" fmla="*/ 74341 h 98602"/>
                  <a:gd name="connsiteX18" fmla="*/ 99736 w 137732"/>
                  <a:gd name="connsiteY18" fmla="*/ 83215 h 98602"/>
                  <a:gd name="connsiteX19" fmla="*/ 100491 w 137732"/>
                  <a:gd name="connsiteY19" fmla="*/ 83215 h 98602"/>
                  <a:gd name="connsiteX20" fmla="*/ 102048 w 137732"/>
                  <a:gd name="connsiteY20" fmla="*/ 74341 h 98602"/>
                  <a:gd name="connsiteX21" fmla="*/ 122156 w 137732"/>
                  <a:gd name="connsiteY21" fmla="*/ 0 h 98602"/>
                  <a:gd name="connsiteX22" fmla="*/ 137732 w 137732"/>
                  <a:gd name="connsiteY22" fmla="*/ 0 h 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732" h="98602">
                    <a:moveTo>
                      <a:pt x="137732" y="0"/>
                    </a:moveTo>
                    <a:lnTo>
                      <a:pt x="108184" y="98603"/>
                    </a:lnTo>
                    <a:lnTo>
                      <a:pt x="91806" y="98603"/>
                    </a:lnTo>
                    <a:lnTo>
                      <a:pt x="71510" y="28037"/>
                    </a:lnTo>
                    <a:cubicBezTo>
                      <a:pt x="70801" y="25583"/>
                      <a:pt x="70282" y="22562"/>
                      <a:pt x="69952" y="18975"/>
                    </a:cubicBezTo>
                    <a:lnTo>
                      <a:pt x="69574" y="18975"/>
                    </a:lnTo>
                    <a:cubicBezTo>
                      <a:pt x="69385" y="21240"/>
                      <a:pt x="68725" y="24167"/>
                      <a:pt x="67545" y="27848"/>
                    </a:cubicBezTo>
                    <a:lnTo>
                      <a:pt x="45502" y="98603"/>
                    </a:lnTo>
                    <a:lnTo>
                      <a:pt x="29737" y="98603"/>
                    </a:lnTo>
                    <a:lnTo>
                      <a:pt x="0" y="0"/>
                    </a:lnTo>
                    <a:lnTo>
                      <a:pt x="16568" y="0"/>
                    </a:lnTo>
                    <a:lnTo>
                      <a:pt x="36864" y="74152"/>
                    </a:lnTo>
                    <a:cubicBezTo>
                      <a:pt x="37525" y="76702"/>
                      <a:pt x="37949" y="79675"/>
                      <a:pt x="38233" y="83026"/>
                    </a:cubicBezTo>
                    <a:lnTo>
                      <a:pt x="38988" y="83026"/>
                    </a:lnTo>
                    <a:cubicBezTo>
                      <a:pt x="39129" y="80572"/>
                      <a:pt x="39743" y="77551"/>
                      <a:pt x="40829" y="73964"/>
                    </a:cubicBezTo>
                    <a:lnTo>
                      <a:pt x="63438" y="0"/>
                    </a:lnTo>
                    <a:lnTo>
                      <a:pt x="77882" y="0"/>
                    </a:lnTo>
                    <a:lnTo>
                      <a:pt x="98367" y="74341"/>
                    </a:lnTo>
                    <a:cubicBezTo>
                      <a:pt x="99027" y="76843"/>
                      <a:pt x="99452" y="79817"/>
                      <a:pt x="99736" y="83215"/>
                    </a:cubicBezTo>
                    <a:lnTo>
                      <a:pt x="100491" y="83215"/>
                    </a:lnTo>
                    <a:cubicBezTo>
                      <a:pt x="100632" y="80147"/>
                      <a:pt x="101152" y="77173"/>
                      <a:pt x="102048" y="74341"/>
                    </a:cubicBezTo>
                    <a:lnTo>
                      <a:pt x="122156" y="0"/>
                    </a:lnTo>
                    <a:lnTo>
                      <a:pt x="137732" y="0"/>
                    </a:lnTo>
                    <a:close/>
                  </a:path>
                </a:pathLst>
              </a:custGeom>
              <a:solidFill>
                <a:srgbClr val="4C3B6C"/>
              </a:solidFill>
              <a:ln w="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D7A948E-8348-4CBE-7ACB-78D42C49A49C}"/>
                  </a:ext>
                </a:extLst>
              </p:cNvPr>
              <p:cNvSpPr/>
              <p:nvPr/>
            </p:nvSpPr>
            <p:spPr>
              <a:xfrm>
                <a:off x="2808498" y="3688492"/>
                <a:ext cx="20674" cy="144151"/>
              </a:xfrm>
              <a:custGeom>
                <a:avLst/>
                <a:gdLst>
                  <a:gd name="connsiteX0" fmla="*/ 20674 w 20674"/>
                  <a:gd name="connsiteY0" fmla="*/ 10195 h 144151"/>
                  <a:gd name="connsiteX1" fmla="*/ 17606 w 20674"/>
                  <a:gd name="connsiteY1" fmla="*/ 17559 h 144151"/>
                  <a:gd name="connsiteX2" fmla="*/ 10290 w 20674"/>
                  <a:gd name="connsiteY2" fmla="*/ 20485 h 144151"/>
                  <a:gd name="connsiteX3" fmla="*/ 2974 w 20674"/>
                  <a:gd name="connsiteY3" fmla="*/ 17653 h 144151"/>
                  <a:gd name="connsiteX4" fmla="*/ 0 w 20674"/>
                  <a:gd name="connsiteY4" fmla="*/ 10195 h 144151"/>
                  <a:gd name="connsiteX5" fmla="*/ 2926 w 20674"/>
                  <a:gd name="connsiteY5" fmla="*/ 3021 h 144151"/>
                  <a:gd name="connsiteX6" fmla="*/ 10290 w 20674"/>
                  <a:gd name="connsiteY6" fmla="*/ 0 h 144151"/>
                  <a:gd name="connsiteX7" fmla="*/ 17700 w 20674"/>
                  <a:gd name="connsiteY7" fmla="*/ 2974 h 144151"/>
                  <a:gd name="connsiteX8" fmla="*/ 20674 w 20674"/>
                  <a:gd name="connsiteY8" fmla="*/ 10195 h 144151"/>
                  <a:gd name="connsiteX9" fmla="*/ 17984 w 20674"/>
                  <a:gd name="connsiteY9" fmla="*/ 144152 h 144151"/>
                  <a:gd name="connsiteX10" fmla="*/ 2171 w 20674"/>
                  <a:gd name="connsiteY10" fmla="*/ 144152 h 144151"/>
                  <a:gd name="connsiteX11" fmla="*/ 2171 w 20674"/>
                  <a:gd name="connsiteY11" fmla="*/ 45549 h 144151"/>
                  <a:gd name="connsiteX12" fmla="*/ 17984 w 20674"/>
                  <a:gd name="connsiteY12" fmla="*/ 45549 h 144151"/>
                  <a:gd name="connsiteX13" fmla="*/ 17984 w 20674"/>
                  <a:gd name="connsiteY13" fmla="*/ 144152 h 14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4" h="144151">
                    <a:moveTo>
                      <a:pt x="20674" y="10195"/>
                    </a:moveTo>
                    <a:cubicBezTo>
                      <a:pt x="20674" y="13169"/>
                      <a:pt x="19636" y="15623"/>
                      <a:pt x="17606" y="17559"/>
                    </a:cubicBezTo>
                    <a:cubicBezTo>
                      <a:pt x="15529" y="19541"/>
                      <a:pt x="13122" y="20485"/>
                      <a:pt x="10290" y="20485"/>
                    </a:cubicBezTo>
                    <a:cubicBezTo>
                      <a:pt x="7458" y="20485"/>
                      <a:pt x="4956" y="19541"/>
                      <a:pt x="2974" y="17653"/>
                    </a:cubicBezTo>
                    <a:cubicBezTo>
                      <a:pt x="991" y="15765"/>
                      <a:pt x="0" y="13263"/>
                      <a:pt x="0" y="10195"/>
                    </a:cubicBezTo>
                    <a:cubicBezTo>
                      <a:pt x="0" y="7458"/>
                      <a:pt x="991" y="5051"/>
                      <a:pt x="2926" y="3021"/>
                    </a:cubicBezTo>
                    <a:cubicBezTo>
                      <a:pt x="4909" y="991"/>
                      <a:pt x="7316" y="0"/>
                      <a:pt x="10290" y="0"/>
                    </a:cubicBezTo>
                    <a:cubicBezTo>
                      <a:pt x="13263" y="0"/>
                      <a:pt x="15718" y="991"/>
                      <a:pt x="17700" y="2974"/>
                    </a:cubicBezTo>
                    <a:cubicBezTo>
                      <a:pt x="19683" y="4956"/>
                      <a:pt x="20674" y="7363"/>
                      <a:pt x="20674" y="10195"/>
                    </a:cubicBezTo>
                    <a:close/>
                    <a:moveTo>
                      <a:pt x="17984" y="144152"/>
                    </a:moveTo>
                    <a:lnTo>
                      <a:pt x="2171" y="144152"/>
                    </a:lnTo>
                    <a:lnTo>
                      <a:pt x="2171" y="45549"/>
                    </a:lnTo>
                    <a:lnTo>
                      <a:pt x="17984" y="45549"/>
                    </a:lnTo>
                    <a:lnTo>
                      <a:pt x="17984" y="144152"/>
                    </a:lnTo>
                    <a:close/>
                  </a:path>
                </a:pathLst>
              </a:custGeom>
              <a:solidFill>
                <a:srgbClr val="4C3B6C"/>
              </a:solidFill>
              <a:ln w="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7D11EA9-C82F-9FB3-3ED4-2B9B746C9C90}"/>
                  </a:ext>
                </a:extLst>
              </p:cNvPr>
              <p:cNvSpPr/>
              <p:nvPr/>
            </p:nvSpPr>
            <p:spPr>
              <a:xfrm>
                <a:off x="2846637" y="3704823"/>
                <a:ext cx="57585" cy="129991"/>
              </a:xfrm>
              <a:custGeom>
                <a:avLst/>
                <a:gdLst>
                  <a:gd name="connsiteX0" fmla="*/ 57585 w 57585"/>
                  <a:gd name="connsiteY0" fmla="*/ 126829 h 129991"/>
                  <a:gd name="connsiteX1" fmla="*/ 42764 w 57585"/>
                  <a:gd name="connsiteY1" fmla="*/ 129991 h 129991"/>
                  <a:gd name="connsiteX2" fmla="*/ 16945 w 57585"/>
                  <a:gd name="connsiteY2" fmla="*/ 100916 h 129991"/>
                  <a:gd name="connsiteX3" fmla="*/ 16945 w 57585"/>
                  <a:gd name="connsiteY3" fmla="*/ 42575 h 129991"/>
                  <a:gd name="connsiteX4" fmla="*/ 0 w 57585"/>
                  <a:gd name="connsiteY4" fmla="*/ 42575 h 129991"/>
                  <a:gd name="connsiteX5" fmla="*/ 0 w 57585"/>
                  <a:gd name="connsiteY5" fmla="*/ 29170 h 129991"/>
                  <a:gd name="connsiteX6" fmla="*/ 16945 w 57585"/>
                  <a:gd name="connsiteY6" fmla="*/ 29170 h 129991"/>
                  <a:gd name="connsiteX7" fmla="*/ 16945 w 57585"/>
                  <a:gd name="connsiteY7" fmla="*/ 5097 h 129991"/>
                  <a:gd name="connsiteX8" fmla="*/ 32710 w 57585"/>
                  <a:gd name="connsiteY8" fmla="*/ 0 h 129991"/>
                  <a:gd name="connsiteX9" fmla="*/ 32710 w 57585"/>
                  <a:gd name="connsiteY9" fmla="*/ 29170 h 129991"/>
                  <a:gd name="connsiteX10" fmla="*/ 57538 w 57585"/>
                  <a:gd name="connsiteY10" fmla="*/ 29170 h 129991"/>
                  <a:gd name="connsiteX11" fmla="*/ 57538 w 57585"/>
                  <a:gd name="connsiteY11" fmla="*/ 42575 h 129991"/>
                  <a:gd name="connsiteX12" fmla="*/ 32710 w 57585"/>
                  <a:gd name="connsiteY12" fmla="*/ 42575 h 129991"/>
                  <a:gd name="connsiteX13" fmla="*/ 32710 w 57585"/>
                  <a:gd name="connsiteY13" fmla="*/ 98225 h 129991"/>
                  <a:gd name="connsiteX14" fmla="*/ 36062 w 57585"/>
                  <a:gd name="connsiteY14" fmla="*/ 112338 h 129991"/>
                  <a:gd name="connsiteX15" fmla="*/ 47342 w 57585"/>
                  <a:gd name="connsiteY15" fmla="*/ 116539 h 129991"/>
                  <a:gd name="connsiteX16" fmla="*/ 57538 w 57585"/>
                  <a:gd name="connsiteY16" fmla="*/ 113376 h 129991"/>
                  <a:gd name="connsiteX17" fmla="*/ 57538 w 57585"/>
                  <a:gd name="connsiteY17" fmla="*/ 126876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85" h="129991">
                    <a:moveTo>
                      <a:pt x="57585" y="126829"/>
                    </a:moveTo>
                    <a:cubicBezTo>
                      <a:pt x="53809" y="128953"/>
                      <a:pt x="48853" y="129991"/>
                      <a:pt x="42764" y="129991"/>
                    </a:cubicBezTo>
                    <a:cubicBezTo>
                      <a:pt x="25536" y="129991"/>
                      <a:pt x="16945" y="120315"/>
                      <a:pt x="16945" y="100916"/>
                    </a:cubicBezTo>
                    <a:lnTo>
                      <a:pt x="16945" y="42575"/>
                    </a:lnTo>
                    <a:lnTo>
                      <a:pt x="0" y="42575"/>
                    </a:lnTo>
                    <a:lnTo>
                      <a:pt x="0" y="29170"/>
                    </a:lnTo>
                    <a:lnTo>
                      <a:pt x="16945" y="29170"/>
                    </a:lnTo>
                    <a:lnTo>
                      <a:pt x="16945" y="5097"/>
                    </a:lnTo>
                    <a:lnTo>
                      <a:pt x="32710" y="0"/>
                    </a:lnTo>
                    <a:lnTo>
                      <a:pt x="32710" y="29170"/>
                    </a:lnTo>
                    <a:lnTo>
                      <a:pt x="57538" y="29170"/>
                    </a:lnTo>
                    <a:lnTo>
                      <a:pt x="57538" y="42575"/>
                    </a:lnTo>
                    <a:lnTo>
                      <a:pt x="32710" y="42575"/>
                    </a:lnTo>
                    <a:lnTo>
                      <a:pt x="32710" y="98225"/>
                    </a:lnTo>
                    <a:cubicBezTo>
                      <a:pt x="32710" y="104833"/>
                      <a:pt x="33843" y="109553"/>
                      <a:pt x="36062" y="112338"/>
                    </a:cubicBezTo>
                    <a:cubicBezTo>
                      <a:pt x="38327" y="115123"/>
                      <a:pt x="42056" y="116539"/>
                      <a:pt x="47342" y="116539"/>
                    </a:cubicBezTo>
                    <a:cubicBezTo>
                      <a:pt x="51260" y="116539"/>
                      <a:pt x="54659" y="115501"/>
                      <a:pt x="57538" y="113376"/>
                    </a:cubicBezTo>
                    <a:lnTo>
                      <a:pt x="57538" y="126876"/>
                    </a:lnTo>
                    <a:close/>
                  </a:path>
                </a:pathLst>
              </a:custGeom>
              <a:solidFill>
                <a:srgbClr val="4C3B6C"/>
              </a:solidFill>
              <a:ln w="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3E6418B-ECE5-E26B-DC4A-28C4DBB78F67}"/>
                  </a:ext>
                </a:extLst>
              </p:cNvPr>
              <p:cNvSpPr/>
              <p:nvPr/>
            </p:nvSpPr>
            <p:spPr>
              <a:xfrm>
                <a:off x="2925274" y="3686651"/>
                <a:ext cx="81846" cy="145992"/>
              </a:xfrm>
              <a:custGeom>
                <a:avLst/>
                <a:gdLst>
                  <a:gd name="connsiteX0" fmla="*/ 81847 w 81846"/>
                  <a:gd name="connsiteY0" fmla="*/ 145992 h 145992"/>
                  <a:gd name="connsiteX1" fmla="*/ 66081 w 81846"/>
                  <a:gd name="connsiteY1" fmla="*/ 145992 h 145992"/>
                  <a:gd name="connsiteX2" fmla="*/ 66081 w 81846"/>
                  <a:gd name="connsiteY2" fmla="*/ 89163 h 145992"/>
                  <a:gd name="connsiteX3" fmla="*/ 43142 w 81846"/>
                  <a:gd name="connsiteY3" fmla="*/ 58435 h 145992"/>
                  <a:gd name="connsiteX4" fmla="*/ 23553 w 81846"/>
                  <a:gd name="connsiteY4" fmla="*/ 67450 h 145992"/>
                  <a:gd name="connsiteX5" fmla="*/ 15812 w 81846"/>
                  <a:gd name="connsiteY5" fmla="*/ 90107 h 145992"/>
                  <a:gd name="connsiteX6" fmla="*/ 15812 w 81846"/>
                  <a:gd name="connsiteY6" fmla="*/ 145945 h 145992"/>
                  <a:gd name="connsiteX7" fmla="*/ 0 w 81846"/>
                  <a:gd name="connsiteY7" fmla="*/ 145945 h 145992"/>
                  <a:gd name="connsiteX8" fmla="*/ 0 w 81846"/>
                  <a:gd name="connsiteY8" fmla="*/ 0 h 145992"/>
                  <a:gd name="connsiteX9" fmla="*/ 15812 w 81846"/>
                  <a:gd name="connsiteY9" fmla="*/ 0 h 145992"/>
                  <a:gd name="connsiteX10" fmla="*/ 15812 w 81846"/>
                  <a:gd name="connsiteY10" fmla="*/ 63721 h 145992"/>
                  <a:gd name="connsiteX11" fmla="*/ 16190 w 81846"/>
                  <a:gd name="connsiteY11" fmla="*/ 63721 h 145992"/>
                  <a:gd name="connsiteX12" fmla="*/ 48523 w 81846"/>
                  <a:gd name="connsiteY12" fmla="*/ 44935 h 145992"/>
                  <a:gd name="connsiteX13" fmla="*/ 81847 w 81846"/>
                  <a:gd name="connsiteY13" fmla="*/ 85198 h 145992"/>
                  <a:gd name="connsiteX14" fmla="*/ 81847 w 81846"/>
                  <a:gd name="connsiteY14" fmla="*/ 145945 h 1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46" h="145992">
                    <a:moveTo>
                      <a:pt x="81847" y="145992"/>
                    </a:moveTo>
                    <a:lnTo>
                      <a:pt x="66081" y="145992"/>
                    </a:lnTo>
                    <a:lnTo>
                      <a:pt x="66081" y="89163"/>
                    </a:lnTo>
                    <a:cubicBezTo>
                      <a:pt x="66081" y="68677"/>
                      <a:pt x="58435" y="58435"/>
                      <a:pt x="43142" y="58435"/>
                    </a:cubicBezTo>
                    <a:cubicBezTo>
                      <a:pt x="35259" y="58435"/>
                      <a:pt x="28698" y="61456"/>
                      <a:pt x="23553" y="67450"/>
                    </a:cubicBezTo>
                    <a:cubicBezTo>
                      <a:pt x="18408" y="73445"/>
                      <a:pt x="15812" y="80997"/>
                      <a:pt x="15812" y="90107"/>
                    </a:cubicBezTo>
                    <a:lnTo>
                      <a:pt x="15812" y="145945"/>
                    </a:lnTo>
                    <a:lnTo>
                      <a:pt x="0" y="145945"/>
                    </a:lnTo>
                    <a:lnTo>
                      <a:pt x="0" y="0"/>
                    </a:lnTo>
                    <a:lnTo>
                      <a:pt x="15812" y="0"/>
                    </a:lnTo>
                    <a:lnTo>
                      <a:pt x="15812" y="63721"/>
                    </a:lnTo>
                    <a:lnTo>
                      <a:pt x="16190" y="63721"/>
                    </a:lnTo>
                    <a:cubicBezTo>
                      <a:pt x="23742" y="51213"/>
                      <a:pt x="34551" y="44935"/>
                      <a:pt x="48523" y="44935"/>
                    </a:cubicBezTo>
                    <a:cubicBezTo>
                      <a:pt x="70754" y="44935"/>
                      <a:pt x="81847" y="58340"/>
                      <a:pt x="81847" y="85198"/>
                    </a:cubicBezTo>
                    <a:lnTo>
                      <a:pt x="81847" y="145945"/>
                    </a:lnTo>
                    <a:close/>
                  </a:path>
                </a:pathLst>
              </a:custGeom>
              <a:solidFill>
                <a:srgbClr val="4C3B6C"/>
              </a:solidFill>
              <a:ln w="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524997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17175"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Freeform: Shape 6">
            <a:extLst>
              <a:ext uri="{FF2B5EF4-FFF2-40B4-BE49-F238E27FC236}">
                <a16:creationId xmlns:a16="http://schemas.microsoft.com/office/drawing/2014/main" id="{EA0023D1-44A8-2DBD-030A-0D79F916D7CA}"/>
              </a:ext>
            </a:extLst>
          </p:cNvPr>
          <p:cNvSpPr/>
          <p:nvPr/>
        </p:nvSpPr>
        <p:spPr>
          <a:xfrm>
            <a:off x="568434" y="2277197"/>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174566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DEA5241A-A891-1663-1284-B4F1ECA900A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687814"/>
            <a:ext cx="3995683" cy="1231106"/>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gradFill>
                  <a:gsLst>
                    <a:gs pos="15000">
                      <a:srgbClr val="7F62AA"/>
                    </a:gs>
                    <a:gs pos="43000">
                      <a:srgbClr val="67508E"/>
                    </a:gs>
                    <a:gs pos="79000">
                      <a:srgbClr val="4F3D72"/>
                    </a:gs>
                    <a:gs pos="100000">
                      <a:srgbClr val="463768"/>
                    </a:gs>
                  </a:gsLst>
                  <a:lin ang="0" scaled="1"/>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347544"/>
            <a:ext cx="39956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A7A748E-68FA-1746-B6A6-ED75ED8371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89062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79337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553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585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853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612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721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075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377119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1970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7930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13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03345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6023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13166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89467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1284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248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29769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98078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84338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9458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6556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4992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78892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47778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8637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389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75522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5917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1901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6303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0740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29968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631797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36794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77243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09931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734610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730390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64447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8164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0539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673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75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2250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52245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3D871E-A0B9-4F34-94FD-888120EF81B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DC6D0C95-C948-4588-A992-5D32CF17EAE0}"/>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25C4D65A-E8EB-4429-959E-893B9C4DAE49}"/>
              </a:ext>
            </a:extLst>
          </p:cNvPr>
          <p:cNvSpPr>
            <a:spLocks noGrp="1"/>
          </p:cNvSpPr>
          <p:nvPr>
            <p:ph type="dt" sz="half" idx="10"/>
          </p:nvPr>
        </p:nvSpPr>
        <p:spPr/>
        <p:txBody>
          <a:bodyPr/>
          <a:lstStyle/>
          <a:p>
            <a:fld id="{658132A6-CCD3-47F2-BE51-F5B1F7A1D575}" type="datetimeFigureOut">
              <a:rPr lang="en-US" smtClean="0"/>
              <a:t>12/6/2024</a:t>
            </a:fld>
            <a:endParaRPr lang="en-US"/>
          </a:p>
        </p:txBody>
      </p:sp>
      <p:sp>
        <p:nvSpPr>
          <p:cNvPr id="5" name="Tijdelijke aanduiding voor voettekst 4">
            <a:extLst>
              <a:ext uri="{FF2B5EF4-FFF2-40B4-BE49-F238E27FC236}">
                <a16:creationId xmlns:a16="http://schemas.microsoft.com/office/drawing/2014/main" id="{6056C579-F639-495D-9F82-54C30EAB8BF8}"/>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7902193-7810-4B19-9516-0CFD466D7355}"/>
              </a:ext>
            </a:extLst>
          </p:cNvPr>
          <p:cNvSpPr>
            <a:spLocks noGrp="1"/>
          </p:cNvSpPr>
          <p:nvPr>
            <p:ph type="sldNum" sz="quarter" idx="12"/>
          </p:nvPr>
        </p:nvSpPr>
        <p:spPr/>
        <p:txBody>
          <a:bodyPr/>
          <a:lstStyle/>
          <a:p>
            <a:fld id="{CFCD8E53-7348-432A-86AE-E22D00B3986D}" type="slidenum">
              <a:rPr lang="en-US" smtClean="0"/>
              <a:t>‹#›</a:t>
            </a:fld>
            <a:endParaRPr lang="en-US"/>
          </a:p>
        </p:txBody>
      </p:sp>
    </p:spTree>
    <p:extLst>
      <p:ext uri="{BB962C8B-B14F-4D97-AF65-F5344CB8AC3E}">
        <p14:creationId xmlns:p14="http://schemas.microsoft.com/office/powerpoint/2010/main" val="41094426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4CCC3E-8463-4FDB-AA8D-9F50ABFCEE5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13C8075D-1AE3-4F1E-9471-737B72A92C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FBF908C9-55D6-44FA-9660-8CEFD2555D49}"/>
              </a:ext>
            </a:extLst>
          </p:cNvPr>
          <p:cNvSpPr>
            <a:spLocks noGrp="1"/>
          </p:cNvSpPr>
          <p:nvPr>
            <p:ph type="dt" sz="half" idx="10"/>
          </p:nvPr>
        </p:nvSpPr>
        <p:spPr/>
        <p:txBody>
          <a:bodyPr/>
          <a:lstStyle/>
          <a:p>
            <a:fld id="{658132A6-CCD3-47F2-BE51-F5B1F7A1D575}" type="datetimeFigureOut">
              <a:rPr lang="en-US" smtClean="0"/>
              <a:t>12/6/2024</a:t>
            </a:fld>
            <a:endParaRPr lang="en-US"/>
          </a:p>
        </p:txBody>
      </p:sp>
      <p:sp>
        <p:nvSpPr>
          <p:cNvPr id="5" name="Tijdelijke aanduiding voor voettekst 4">
            <a:extLst>
              <a:ext uri="{FF2B5EF4-FFF2-40B4-BE49-F238E27FC236}">
                <a16:creationId xmlns:a16="http://schemas.microsoft.com/office/drawing/2014/main" id="{B87ECCD6-97F3-48A5-974F-C7292FE5288F}"/>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DD89C67B-CDDA-40A0-A4AE-21431085C5C3}"/>
              </a:ext>
            </a:extLst>
          </p:cNvPr>
          <p:cNvSpPr>
            <a:spLocks noGrp="1"/>
          </p:cNvSpPr>
          <p:nvPr>
            <p:ph type="sldNum" sz="quarter" idx="12"/>
          </p:nvPr>
        </p:nvSpPr>
        <p:spPr/>
        <p:txBody>
          <a:bodyPr/>
          <a:lstStyle/>
          <a:p>
            <a:fld id="{CFCD8E53-7348-432A-86AE-E22D00B3986D}" type="slidenum">
              <a:rPr lang="en-US" smtClean="0"/>
              <a:t>‹#›</a:t>
            </a:fld>
            <a:endParaRPr lang="en-US"/>
          </a:p>
        </p:txBody>
      </p:sp>
    </p:spTree>
    <p:extLst>
      <p:ext uri="{BB962C8B-B14F-4D97-AF65-F5344CB8AC3E}">
        <p14:creationId xmlns:p14="http://schemas.microsoft.com/office/powerpoint/2010/main" val="26039244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2"/>
            <a:ext cx="5227216" cy="633747"/>
            <a:chOff x="747712" y="1907208"/>
            <a:chExt cx="11571564" cy="1402936"/>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8586882" y="2021128"/>
              <a:ext cx="864584" cy="1276731"/>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9601105" y="2375427"/>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10563606" y="1949142"/>
              <a:ext cx="248412" cy="1338169"/>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11006433" y="1937620"/>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11431643" y="1939210"/>
              <a:ext cx="887633" cy="1370934"/>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B1EFFE9E-DD3D-16E4-A3D1-15B7A16C6215}"/>
              </a:ext>
            </a:extLst>
          </p:cNvPr>
          <p:cNvSpPr txBox="1"/>
          <p:nvPr userDrawn="1"/>
        </p:nvSpPr>
        <p:spPr>
          <a:xfrm>
            <a:off x="476855" y="3428999"/>
            <a:ext cx="6010729" cy="984885"/>
          </a:xfrm>
          <a:prstGeom prst="rect">
            <a:avLst/>
          </a:prstGeom>
          <a:noFill/>
        </p:spPr>
        <p:txBody>
          <a:bodyPr wrap="square" lIns="0" tIns="0" rIns="0" bIns="0" rtlCol="0">
            <a:spAutoFit/>
          </a:bodyPr>
          <a:lstStyle/>
          <a:p>
            <a:pPr algn="l"/>
            <a:r>
              <a:rPr lang="en-US" sz="6400" b="0" i="0" spc="-150" baseline="0">
                <a:solidFill>
                  <a:srgbClr val="F8AF8B"/>
                </a:solidFill>
                <a:latin typeface="+mj-lt"/>
              </a:rPr>
              <a:t>AI Day</a:t>
            </a:r>
          </a:p>
        </p:txBody>
      </p:sp>
    </p:spTree>
    <p:extLst>
      <p:ext uri="{BB962C8B-B14F-4D97-AF65-F5344CB8AC3E}">
        <p14:creationId xmlns:p14="http://schemas.microsoft.com/office/powerpoint/2010/main" val="165335254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8589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23056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202375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233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0517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3721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720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1151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560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1516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044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77439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67629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2520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2006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77329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7886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60699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58396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4608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61005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1122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45125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78959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49628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125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03265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17180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842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12506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5580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47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1048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0073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9676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2775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58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4185025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8321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27613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89687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84976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508022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797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8939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293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93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783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7719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324414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3" name="MS logo white - EMF" descr="Microsoft logo white text version">
            <a:extLst>
              <a:ext uri="{FF2B5EF4-FFF2-40B4-BE49-F238E27FC236}">
                <a16:creationId xmlns:a16="http://schemas.microsoft.com/office/drawing/2014/main" id="{D0E85094-ED0D-47F5-B87D-A26DF5C34A2F}"/>
              </a:ext>
            </a:extLst>
          </p:cNvPr>
          <p:cNvPicPr>
            <a:picLocks noChangeAspect="1"/>
          </p:cNvPicPr>
          <p:nvPr userDrawn="1"/>
        </p:nvPicPr>
        <p:blipFill>
          <a:blip r:embed="rId2"/>
          <a:stretch>
            <a:fillRect/>
          </a:stretch>
        </p:blipFill>
        <p:spPr bwMode="invGray">
          <a:xfrm>
            <a:off x="584200" y="585788"/>
            <a:ext cx="1366245" cy="292608"/>
          </a:xfrm>
          <a:prstGeom prst="rect">
            <a:avLst/>
          </a:prstGeom>
        </p:spPr>
      </p:pic>
      <p:pic>
        <p:nvPicPr>
          <p:cNvPr id="19" name="Picture 18">
            <a:extLst>
              <a:ext uri="{FF2B5EF4-FFF2-40B4-BE49-F238E27FC236}">
                <a16:creationId xmlns:a16="http://schemas.microsoft.com/office/drawing/2014/main" id="{B17A6CD3-6735-45D3-B217-35AF889054F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flipV="1">
            <a:off x="9605010" y="0"/>
            <a:ext cx="2586990" cy="5440680"/>
          </a:xfrm>
          <a:prstGeom prst="rect">
            <a:avLst/>
          </a:prstGeom>
        </p:spPr>
      </p:pic>
      <p:sp>
        <p:nvSpPr>
          <p:cNvPr id="2" name="TextBox 1">
            <a:extLst>
              <a:ext uri="{FF2B5EF4-FFF2-40B4-BE49-F238E27FC236}">
                <a16:creationId xmlns:a16="http://schemas.microsoft.com/office/drawing/2014/main" id="{7B4D9ABE-D949-4E76-AC64-9DD910D534B4}"/>
              </a:ext>
            </a:extLst>
          </p:cNvPr>
          <p:cNvSpPr txBox="1"/>
          <p:nvPr userDrawn="1"/>
        </p:nvSpPr>
        <p:spPr>
          <a:xfrm>
            <a:off x="538480" y="3059668"/>
            <a:ext cx="9649460" cy="738664"/>
          </a:xfrm>
          <a:prstGeom prst="rect">
            <a:avLst/>
          </a:prstGeom>
          <a:noFill/>
        </p:spPr>
        <p:txBody>
          <a:bodyPr wrap="square" lIns="0" tIns="0" rIns="0" bIns="0" rtlCol="0">
            <a:spAutoFit/>
          </a:bodyPr>
          <a:lstStyle/>
          <a:p>
            <a:pPr algn="l"/>
            <a:r>
              <a:rPr lang="en-US" sz="4800">
                <a:solidFill>
                  <a:schemeClr val="tx1"/>
                </a:solidFill>
                <a:latin typeface="+mj-lt"/>
              </a:rPr>
              <a:t>Microsoft Game Stack Live</a:t>
            </a:r>
          </a:p>
        </p:txBody>
      </p:sp>
    </p:spTree>
    <p:extLst>
      <p:ext uri="{BB962C8B-B14F-4D97-AF65-F5344CB8AC3E}">
        <p14:creationId xmlns:p14="http://schemas.microsoft.com/office/powerpoint/2010/main" val="14247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_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2"/>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2" name="Picture 1">
            <a:extLst>
              <a:ext uri="{FF2B5EF4-FFF2-40B4-BE49-F238E27FC236}">
                <a16:creationId xmlns:a16="http://schemas.microsoft.com/office/drawing/2014/main" id="{54F58025-12B4-431B-9FA2-D5CDEAD303F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flipV="1">
            <a:off x="9605010" y="0"/>
            <a:ext cx="2586990" cy="5440680"/>
          </a:xfrm>
          <a:prstGeom prst="rect">
            <a:avLst/>
          </a:prstGeom>
        </p:spPr>
      </p:pic>
    </p:spTree>
    <p:extLst>
      <p:ext uri="{BB962C8B-B14F-4D97-AF65-F5344CB8AC3E}">
        <p14:creationId xmlns:p14="http://schemas.microsoft.com/office/powerpoint/2010/main" val="1768951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_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7FBCB3-4384-425C-AC95-610AC25269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9605010" y="0"/>
            <a:ext cx="2586990" cy="5440680"/>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75329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_3">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1406B3B-B2C6-4590-B1EB-8952EC98D56B}"/>
              </a:ext>
            </a:extLst>
          </p:cNvPr>
          <p:cNvSpPr>
            <a:spLocks noGrp="1"/>
          </p:cNvSpPr>
          <p:nvPr>
            <p:ph type="pic" sz="quarter" idx="13" hasCustomPrompt="1"/>
          </p:nvPr>
        </p:nvSpPr>
        <p:spPr>
          <a:xfrm>
            <a:off x="5326063" y="0"/>
            <a:ext cx="6865937" cy="6858000"/>
          </a:xfrm>
          <a:blipFill>
            <a:blip r:embed="rId2"/>
            <a:srcRect/>
            <a:stretch>
              <a:fillRect/>
            </a:stretch>
          </a:blipFill>
        </p:spPr>
        <p:txBody>
          <a:bodyPr vert="horz" wrap="square" lIns="0" tIns="210312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2"/>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4" name="Picture 3">
            <a:extLst>
              <a:ext uri="{FF2B5EF4-FFF2-40B4-BE49-F238E27FC236}">
                <a16:creationId xmlns:a16="http://schemas.microsoft.com/office/drawing/2014/main" id="{A37D6D2D-CF7F-4875-B2EE-F1DE97FBF1B8}"/>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260975"/>
            <a:ext cx="1546860" cy="1733550"/>
          </a:xfrm>
          <a:prstGeom prst="rect">
            <a:avLst/>
          </a:prstGeom>
        </p:spPr>
      </p:pic>
      <p:pic>
        <p:nvPicPr>
          <p:cNvPr id="11" name="Picture 10">
            <a:extLst>
              <a:ext uri="{FF2B5EF4-FFF2-40B4-BE49-F238E27FC236}">
                <a16:creationId xmlns:a16="http://schemas.microsoft.com/office/drawing/2014/main" id="{CDEC2BFD-2D63-423B-B40A-91848613CAA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91414" y="0"/>
            <a:ext cx="1546860" cy="1333500"/>
          </a:xfrm>
          <a:prstGeom prst="rect">
            <a:avLst/>
          </a:prstGeom>
        </p:spPr>
      </p:pic>
    </p:spTree>
    <p:extLst>
      <p:ext uri="{BB962C8B-B14F-4D97-AF65-F5344CB8AC3E}">
        <p14:creationId xmlns:p14="http://schemas.microsoft.com/office/powerpoint/2010/main" val="317441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_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lang="en-US" sz="2200" kern="1200" spc="0" baseline="0" dirty="0">
                <a:solidFill>
                  <a:schemeClr val="accent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7F90E8DE-1B86-4616-B411-25BDFCCB590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260975"/>
            <a:ext cx="1546860" cy="1733550"/>
          </a:xfrm>
          <a:prstGeom prst="rect">
            <a:avLst/>
          </a:prstGeom>
        </p:spPr>
      </p:pic>
      <p:pic>
        <p:nvPicPr>
          <p:cNvPr id="11" name="Picture 10">
            <a:extLst>
              <a:ext uri="{FF2B5EF4-FFF2-40B4-BE49-F238E27FC236}">
                <a16:creationId xmlns:a16="http://schemas.microsoft.com/office/drawing/2014/main" id="{7978F96E-D2F3-4A06-97D2-9DB64F2797C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54613" y="0"/>
            <a:ext cx="1546860" cy="1333500"/>
          </a:xfrm>
          <a:prstGeom prst="rect">
            <a:avLst/>
          </a:prstGeom>
        </p:spPr>
      </p:pic>
      <p:sp>
        <p:nvSpPr>
          <p:cNvPr id="10" name="Picture Placeholder 5">
            <a:extLst>
              <a:ext uri="{FF2B5EF4-FFF2-40B4-BE49-F238E27FC236}">
                <a16:creationId xmlns:a16="http://schemas.microsoft.com/office/drawing/2014/main" id="{7F38328A-6CF7-4379-8676-B7CFBFC3411E}"/>
              </a:ext>
            </a:extLst>
          </p:cNvPr>
          <p:cNvSpPr>
            <a:spLocks noGrp="1"/>
          </p:cNvSpPr>
          <p:nvPr>
            <p:ph type="pic" sz="quarter" idx="13" hasCustomPrompt="1"/>
          </p:nvPr>
        </p:nvSpPr>
        <p:spPr>
          <a:xfrm>
            <a:off x="5326063" y="0"/>
            <a:ext cx="6865937" cy="6858000"/>
          </a:xfrm>
          <a:blipFill>
            <a:blip r:embed="rId5"/>
            <a:srcRect/>
            <a:stretch>
              <a:fillRect/>
            </a:stretch>
          </a:blipFill>
        </p:spPr>
        <p:txBody>
          <a:bodyPr vert="horz" wrap="square" lIns="0" tIns="210312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7557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_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2"/>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a:extLst>
              <a:ext uri="{FF2B5EF4-FFF2-40B4-BE49-F238E27FC236}">
                <a16:creationId xmlns:a16="http://schemas.microsoft.com/office/drawing/2014/main" id="{A37D6D2D-CF7F-4875-B2EE-F1DE97FBF1B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260975"/>
            <a:ext cx="1546860" cy="1733550"/>
          </a:xfrm>
          <a:prstGeom prst="rect">
            <a:avLst/>
          </a:prstGeom>
        </p:spPr>
      </p:pic>
      <p:pic>
        <p:nvPicPr>
          <p:cNvPr id="11" name="Picture 10">
            <a:extLst>
              <a:ext uri="{FF2B5EF4-FFF2-40B4-BE49-F238E27FC236}">
                <a16:creationId xmlns:a16="http://schemas.microsoft.com/office/drawing/2014/main" id="{CDEC2BFD-2D63-423B-B40A-91848613CAA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91414" y="0"/>
            <a:ext cx="1546860" cy="1333500"/>
          </a:xfrm>
          <a:prstGeom prst="rect">
            <a:avLst/>
          </a:prstGeom>
        </p:spPr>
      </p:pic>
      <p:pic>
        <p:nvPicPr>
          <p:cNvPr id="6" name="Picture 5" descr="Two people looking at a device">
            <a:extLst>
              <a:ext uri="{FF2B5EF4-FFF2-40B4-BE49-F238E27FC236}">
                <a16:creationId xmlns:a16="http://schemas.microsoft.com/office/drawing/2014/main" id="{2A330C27-45E2-4D8C-97BF-C044B2143273}"/>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5334000" y="1"/>
            <a:ext cx="6858000" cy="6858000"/>
          </a:xfrm>
          <a:prstGeom prst="rect">
            <a:avLst/>
          </a:prstGeom>
        </p:spPr>
      </p:pic>
    </p:spTree>
    <p:extLst>
      <p:ext uri="{BB962C8B-B14F-4D97-AF65-F5344CB8AC3E}">
        <p14:creationId xmlns:p14="http://schemas.microsoft.com/office/powerpoint/2010/main" val="2230168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_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lang="en-US" sz="2200" kern="1200" spc="0" baseline="0" dirty="0">
                <a:solidFill>
                  <a:schemeClr val="accent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7F90E8DE-1B86-4616-B411-25BDFCCB590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260975"/>
            <a:ext cx="1546860" cy="1733550"/>
          </a:xfrm>
          <a:prstGeom prst="rect">
            <a:avLst/>
          </a:prstGeom>
        </p:spPr>
      </p:pic>
      <p:pic>
        <p:nvPicPr>
          <p:cNvPr id="11" name="Picture 10">
            <a:extLst>
              <a:ext uri="{FF2B5EF4-FFF2-40B4-BE49-F238E27FC236}">
                <a16:creationId xmlns:a16="http://schemas.microsoft.com/office/drawing/2014/main" id="{7978F96E-D2F3-4A06-97D2-9DB64F2797C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54613" y="0"/>
            <a:ext cx="1546860" cy="1333500"/>
          </a:xfrm>
          <a:prstGeom prst="rect">
            <a:avLst/>
          </a:prstGeom>
        </p:spPr>
      </p:pic>
      <p:pic>
        <p:nvPicPr>
          <p:cNvPr id="6" name="Picture 5" descr="Two people looking at a device">
            <a:extLst>
              <a:ext uri="{FF2B5EF4-FFF2-40B4-BE49-F238E27FC236}">
                <a16:creationId xmlns:a16="http://schemas.microsoft.com/office/drawing/2014/main" id="{6CD00A10-48BD-4C7B-8FF1-50B0606A3F3E}"/>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5334000" y="1"/>
            <a:ext cx="6858000" cy="6858000"/>
          </a:xfrm>
          <a:prstGeom prst="rect">
            <a:avLst/>
          </a:prstGeom>
        </p:spPr>
      </p:pic>
    </p:spTree>
    <p:extLst>
      <p:ext uri="{BB962C8B-B14F-4D97-AF65-F5344CB8AC3E}">
        <p14:creationId xmlns:p14="http://schemas.microsoft.com/office/powerpoint/2010/main" val="1888295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4510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452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7727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213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193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2302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1055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571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 left side ">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51103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65224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rcRect/>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928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0">
          <p15:clr>
            <a:srgbClr val="C35EA4"/>
          </p15:clr>
        </p15:guide>
        <p15:guide id="11" pos="3000">
          <p15:clr>
            <a:srgbClr val="5ACBF0"/>
          </p15:clr>
        </p15:guide>
        <p15:guide id="12" pos="3543">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89956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16234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full bleed lower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79892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full bleed left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95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right tit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299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rcRect/>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867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29147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screen">
              <a:extLst>
                <a:ext uri="{28A0092B-C50C-407E-A947-70E740481C1C}">
                  <a14:useLocalDpi xmlns:a14="http://schemas.microsoft.com/office/drawing/2010/main"/>
                </a:ext>
              </a:extLst>
            </a:blip>
            <a:srcRect/>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screen">
              <a:extLst>
                <a:ext uri="{28A0092B-C50C-407E-A947-70E740481C1C}">
                  <a14:useLocalDpi xmlns:a14="http://schemas.microsoft.com/office/drawing/2010/main"/>
                </a:ext>
              </a:extLst>
            </a:blip>
            <a:srcRect/>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477713"/>
      </p:ext>
    </p:extLst>
  </p:cSld>
  <p:clrMapOvr>
    <a:masterClrMapping/>
  </p:clrMapOvr>
  <p:transition>
    <p:fade/>
  </p:transition>
  <p:extLst>
    <p:ext uri="{DCECCB84-F9BA-43D5-87BE-67443E8EF086}">
      <p15:sldGuideLst xmlns:p15="http://schemas.microsoft.com/office/powerpoint/2012/main">
        <p15:guide id="3" orient="horz" pos="3600">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rcRect/>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rcRect/>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rcRect/>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93381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18966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583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675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05484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275220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688121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439994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de Left">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85153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C30575-8B66-42C4-8601-DE50A074267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9605010" y="0"/>
            <a:ext cx="2586990" cy="544068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a:t>Speaker name</a:t>
            </a:r>
          </a:p>
        </p:txBody>
      </p:sp>
    </p:spTree>
    <p:extLst>
      <p:ext uri="{BB962C8B-B14F-4D97-AF65-F5344CB8AC3E}">
        <p14:creationId xmlns:p14="http://schemas.microsoft.com/office/powerpoint/2010/main" val="3201593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B49B1706-E595-478D-A80A-3A53C589367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9605010" y="0"/>
            <a:ext cx="2586990" cy="5440680"/>
          </a:xfrm>
          <a:prstGeom prst="rect">
            <a:avLst/>
          </a:prstGeom>
        </p:spPr>
      </p:pic>
    </p:spTree>
    <p:extLst>
      <p:ext uri="{BB962C8B-B14F-4D97-AF65-F5344CB8AC3E}">
        <p14:creationId xmlns:p14="http://schemas.microsoft.com/office/powerpoint/2010/main" val="136604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D2BF99-0209-402C-8FF7-96EBFDAB9CF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9605010" y="0"/>
            <a:ext cx="2586990" cy="544068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812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212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130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733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51815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59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33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9513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311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ACF8-8D5B-402E-AA03-02EC662F03C7}"/>
              </a:ext>
            </a:extLst>
          </p:cNvPr>
          <p:cNvSpPr>
            <a:spLocks noGrp="1"/>
          </p:cNvSpPr>
          <p:nvPr>
            <p:ph type="title"/>
          </p:nvPr>
        </p:nvSpPr>
        <p:spPr>
          <a:xfrm>
            <a:off x="588263" y="457200"/>
            <a:ext cx="4886410" cy="430887"/>
          </a:xfrm>
        </p:spPr>
        <p:txBody>
          <a:bodyPr/>
          <a:lstStyle>
            <a:lvl1pPr>
              <a:defRPr sz="2800"/>
            </a:lvl1pPr>
          </a:lstStyle>
          <a:p>
            <a:r>
              <a:rPr lang="en-US"/>
              <a:t>Click to edit Master title style</a:t>
            </a:r>
          </a:p>
        </p:txBody>
      </p:sp>
      <p:sp>
        <p:nvSpPr>
          <p:cNvPr id="7" name="Text Placeholder 6">
            <a:extLst>
              <a:ext uri="{FF2B5EF4-FFF2-40B4-BE49-F238E27FC236}">
                <a16:creationId xmlns:a16="http://schemas.microsoft.com/office/drawing/2014/main" id="{6BFE4512-506B-4D61-94C6-D6DCC86B0D41}"/>
              </a:ext>
            </a:extLst>
          </p:cNvPr>
          <p:cNvSpPr>
            <a:spLocks noGrp="1"/>
          </p:cNvSpPr>
          <p:nvPr>
            <p:ph type="body" sz="quarter" idx="27"/>
          </p:nvPr>
        </p:nvSpPr>
        <p:spPr>
          <a:xfrm>
            <a:off x="588963" y="887413"/>
            <a:ext cx="4886325" cy="307777"/>
          </a:xfrm>
        </p:spPr>
        <p:txBody>
          <a:bodyPr/>
          <a:lstStyle>
            <a:lvl1pPr marL="0" indent="0">
              <a:buNone/>
              <a:defRPr sz="2000"/>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
        <p:nvSpPr>
          <p:cNvPr id="10" name="Text Placeholder 6">
            <a:extLst>
              <a:ext uri="{FF2B5EF4-FFF2-40B4-BE49-F238E27FC236}">
                <a16:creationId xmlns:a16="http://schemas.microsoft.com/office/drawing/2014/main" id="{E4A3C4DA-21D1-41FF-8DBA-CCDE93456CE5}"/>
              </a:ext>
            </a:extLst>
          </p:cNvPr>
          <p:cNvSpPr>
            <a:spLocks noGrp="1"/>
          </p:cNvSpPr>
          <p:nvPr>
            <p:ph type="body" sz="quarter" idx="28"/>
          </p:nvPr>
        </p:nvSpPr>
        <p:spPr>
          <a:xfrm>
            <a:off x="588963" y="1414387"/>
            <a:ext cx="5893899" cy="1194173"/>
          </a:xfrm>
        </p:spPr>
        <p:txBody>
          <a:bodyPr/>
          <a:lstStyle>
            <a:lvl1pPr marL="0" indent="0">
              <a:spcBef>
                <a:spcPts val="1200"/>
              </a:spcBef>
              <a:buNone/>
              <a:defRPr sz="2000">
                <a:solidFill>
                  <a:schemeClr val="accent1"/>
                </a:solidFill>
              </a:defRPr>
            </a:lvl1pPr>
            <a:lvl2pPr marL="0" indent="0">
              <a:buNone/>
              <a:defRPr sz="1400"/>
            </a:lvl2pPr>
            <a:lvl3pPr marL="0" indent="0">
              <a:buNone/>
              <a:defRPr sz="1200"/>
            </a:lvl3pPr>
            <a:lvl4pPr marL="0" indent="0">
              <a:buNone/>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400561"/>
      </p:ext>
    </p:extLst>
  </p:cSld>
  <p:clrMapOvr>
    <a:masterClrMapping/>
  </p:clrMapOvr>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0906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092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81522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83167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3_Microsoft Learn Certifications Slide">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5CEE787-8707-4183-805A-5A1215A63D1A}"/>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Text Placeholder 3">
            <a:extLst>
              <a:ext uri="{FF2B5EF4-FFF2-40B4-BE49-F238E27FC236}">
                <a16:creationId xmlns:a16="http://schemas.microsoft.com/office/drawing/2014/main" id="{12C546FB-3F0D-47B0-8791-E924280BFF08}"/>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7578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4_Microsoft Learn Certifications Slide">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5CEE787-8707-4183-805A-5A1215A63D1A}"/>
              </a:ext>
            </a:extLst>
          </p:cNvPr>
          <p:cNvSpPr>
            <a:spLocks noGrp="1"/>
          </p:cNvSpPr>
          <p:nvPr>
            <p:ph type="title" hasCustomPrompt="1"/>
          </p:nvPr>
        </p:nvSpPr>
        <p:spPr>
          <a:xfrm>
            <a:off x="588263" y="588963"/>
            <a:ext cx="3728976" cy="2535236"/>
          </a:xfrm>
        </p:spPr>
        <p:txBody>
          <a:bodyPr anchor="b"/>
          <a:lstStyle>
            <a:lvl1pPr>
              <a:defRPr/>
            </a:lvl1pPr>
          </a:lstStyle>
          <a:p>
            <a:r>
              <a:rPr lang="en-US"/>
              <a:t>Title square photo layout </a:t>
            </a:r>
          </a:p>
        </p:txBody>
      </p:sp>
      <p:sp>
        <p:nvSpPr>
          <p:cNvPr id="6" name="Text Placeholder 3">
            <a:extLst>
              <a:ext uri="{FF2B5EF4-FFF2-40B4-BE49-F238E27FC236}">
                <a16:creationId xmlns:a16="http://schemas.microsoft.com/office/drawing/2014/main" id="{12C546FB-3F0D-47B0-8791-E924280BFF08}"/>
              </a:ext>
            </a:extLst>
          </p:cNvPr>
          <p:cNvSpPr>
            <a:spLocks noGrp="1"/>
          </p:cNvSpPr>
          <p:nvPr>
            <p:ph type="body" sz="quarter" idx="10"/>
          </p:nvPr>
        </p:nvSpPr>
        <p:spPr>
          <a:xfrm>
            <a:off x="584200" y="3535540"/>
            <a:ext cx="3732619" cy="338554"/>
          </a:xfrm>
        </p:spPr>
        <p:txBody>
          <a:bodyPr/>
          <a:lstStyle>
            <a:lvl1pPr marL="0" indent="0">
              <a:buNone/>
              <a:defRPr sz="2200">
                <a:solidFill>
                  <a:schemeClr val="accent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 name="Rectangle 1">
            <a:extLst>
              <a:ext uri="{FF2B5EF4-FFF2-40B4-BE49-F238E27FC236}">
                <a16:creationId xmlns:a16="http://schemas.microsoft.com/office/drawing/2014/main" id="{1A6FEAD6-A32B-47F5-A93C-71B7D82565F0}"/>
              </a:ext>
            </a:extLst>
          </p:cNvPr>
          <p:cNvSpPr>
            <a:spLocks noChangeAspect="1"/>
          </p:cNvSpPr>
          <p:nvPr/>
        </p:nvSpPr>
        <p:spPr bwMode="auto">
          <a:xfrm>
            <a:off x="4746625" y="361737"/>
            <a:ext cx="7110267" cy="6230928"/>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5407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Microsoft Learn Certifications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447151-45FE-4B1F-8A00-BD941042212E}"/>
              </a:ext>
            </a:extLst>
          </p:cNvPr>
          <p:cNvSpPr/>
          <p:nvPr/>
        </p:nvSpPr>
        <p:spPr bwMode="auto">
          <a:xfrm>
            <a:off x="6185647" y="1436914"/>
            <a:ext cx="6006353" cy="3988014"/>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65CEE787-8707-4183-805A-5A1215A63D1A}"/>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Text Placeholder 3">
            <a:extLst>
              <a:ext uri="{FF2B5EF4-FFF2-40B4-BE49-F238E27FC236}">
                <a16:creationId xmlns:a16="http://schemas.microsoft.com/office/drawing/2014/main" id="{12C546FB-3F0D-47B0-8791-E924280BFF08}"/>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Rectangle: Top Corners Rounded 6">
            <a:extLst>
              <a:ext uri="{FF2B5EF4-FFF2-40B4-BE49-F238E27FC236}">
                <a16:creationId xmlns:a16="http://schemas.microsoft.com/office/drawing/2014/main" id="{04B6D72B-03A7-4F49-8029-DA57AC3A34F4}"/>
              </a:ext>
            </a:extLst>
          </p:cNvPr>
          <p:cNvSpPr/>
          <p:nvPr/>
        </p:nvSpPr>
        <p:spPr bwMode="auto">
          <a:xfrm rot="16200000">
            <a:off x="6854855" y="347220"/>
            <a:ext cx="4477736" cy="6196553"/>
          </a:xfrm>
          <a:prstGeom prst="round2SameRect">
            <a:avLst>
              <a:gd name="adj1" fmla="val 4036"/>
              <a:gd name="adj2" fmla="val 0"/>
            </a:avLst>
          </a:prstGeom>
          <a:solidFill>
            <a:schemeClr val="bg1"/>
          </a:solidFill>
          <a:ln>
            <a:noFill/>
            <a:headEnd type="none" w="med" len="med"/>
            <a:tailEnd type="none" w="med" len="med"/>
          </a:ln>
          <a:effectLst>
            <a:outerShdw blurRad="8255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B53B0583-3F5A-4EEF-A23D-33FB7A481A2A}"/>
              </a:ext>
            </a:extLst>
          </p:cNvPr>
          <p:cNvSpPr/>
          <p:nvPr/>
        </p:nvSpPr>
        <p:spPr bwMode="auto">
          <a:xfrm rot="16200000">
            <a:off x="7126000" y="442938"/>
            <a:ext cx="4124415" cy="6005116"/>
          </a:xfrm>
          <a:prstGeom prst="round2SameRect">
            <a:avLst>
              <a:gd name="adj1" fmla="val 246"/>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777025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302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6760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62330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272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608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845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330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393663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3295695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43227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410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5707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96423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6362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A794-4F98-4C0B-8D12-6F8F99BB1799}"/>
              </a:ext>
            </a:extLst>
          </p:cNvPr>
          <p:cNvSpPr>
            <a:spLocks noGrp="1"/>
          </p:cNvSpPr>
          <p:nvPr>
            <p:ph type="title" hasCustomPrompt="1"/>
          </p:nvPr>
        </p:nvSpPr>
        <p:spPr>
          <a:xfrm>
            <a:off x="246463" y="257768"/>
            <a:ext cx="11688683" cy="1266233"/>
          </a:xfrm>
        </p:spPr>
        <p:txBody>
          <a:bodyPr/>
          <a:lstStyle>
            <a:lvl1pPr>
              <a:defRPr/>
            </a:lvl1pPr>
          </a:lstStyle>
          <a:p>
            <a:r>
              <a:rPr lang="en-US"/>
              <a:t>Title</a:t>
            </a:r>
          </a:p>
        </p:txBody>
      </p:sp>
      <p:cxnSp>
        <p:nvCxnSpPr>
          <p:cNvPr id="6" name="Straight Connector 5">
            <a:extLst>
              <a:ext uri="{FF2B5EF4-FFF2-40B4-BE49-F238E27FC236}">
                <a16:creationId xmlns:a16="http://schemas.microsoft.com/office/drawing/2014/main" id="{74B5939B-31F6-483B-94BB-35696C43876C}"/>
              </a:ext>
            </a:extLst>
          </p:cNvPr>
          <p:cNvCxnSpPr>
            <a:cxnSpLocks/>
          </p:cNvCxnSpPr>
          <p:nvPr/>
        </p:nvCxnSpPr>
        <p:spPr>
          <a:xfrm>
            <a:off x="5966310" y="647953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F88758-41D3-4D5E-94EC-4E8EBB941777}"/>
              </a:ext>
            </a:extLst>
          </p:cNvPr>
          <p:cNvCxnSpPr>
            <a:cxnSpLocks/>
          </p:cNvCxnSpPr>
          <p:nvPr/>
        </p:nvCxnSpPr>
        <p:spPr>
          <a:xfrm>
            <a:off x="5966310" y="6479538"/>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00627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576892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018684"/>
      </p:ext>
    </p:extLst>
  </p:cSld>
  <p:clrMapOvr>
    <a:masterClrMapping/>
  </p:clrMapOvr>
  <p:transition>
    <p:fade/>
  </p:transition>
  <p:extLst>
    <p:ext uri="{DCECCB84-F9BA-43D5-87BE-67443E8EF086}">
      <p15:sldGuideLst xmlns:p15="http://schemas.microsoft.com/office/powerpoint/2012/main"/>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p:nvPicPr>
        <p:blipFill rotWithShape="1">
          <a:blip r:embed="rId2"/>
          <a:srcRect l="50803" r="9691"/>
          <a:stretch/>
        </p:blipFill>
        <p:spPr>
          <a:xfrm>
            <a:off x="8128000" y="0"/>
            <a:ext cx="4064000" cy="6858000"/>
          </a:xfrm>
          <a:prstGeom prst="rect">
            <a:avLst/>
          </a:prstGeom>
        </p:spPr>
      </p:pic>
      <p:pic>
        <p:nvPicPr>
          <p:cNvPr id="5" name="WC logo" descr="Technical Leadership Development Program">
            <a:extLst>
              <a:ext uri="{FF2B5EF4-FFF2-40B4-BE49-F238E27FC236}">
                <a16:creationId xmlns:a16="http://schemas.microsoft.com/office/drawing/2014/main" id="{4F052D4C-EC1C-414B-B358-3DA86533C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101274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5F6FC98-BF54-8E4B-ADCE-416C088B5FD5}"/>
              </a:ext>
            </a:extLst>
          </p:cNvPr>
          <p:cNvSpPr txBox="1"/>
          <p:nvPr/>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p:nvSpPr>
        <p:spPr>
          <a:xfrm>
            <a:off x="8832160"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15" name="Rectangle 14">
            <a:extLst>
              <a:ext uri="{FF2B5EF4-FFF2-40B4-BE49-F238E27FC236}">
                <a16:creationId xmlns:a16="http://schemas.microsoft.com/office/drawing/2014/main" id="{5A737B54-A63B-470D-BA7C-322E092A72D3}"/>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028EFF7-655E-4788-A7B0-32F849DCC5D0}"/>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1" name="TextBox 20">
            <a:extLst>
              <a:ext uri="{FF2B5EF4-FFF2-40B4-BE49-F238E27FC236}">
                <a16:creationId xmlns:a16="http://schemas.microsoft.com/office/drawing/2014/main" id="{19F9B42F-247D-4D50-AFAF-CDE1D92BAE4A}"/>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2" name="TextBox 21">
            <a:extLst>
              <a:ext uri="{FF2B5EF4-FFF2-40B4-BE49-F238E27FC236}">
                <a16:creationId xmlns:a16="http://schemas.microsoft.com/office/drawing/2014/main" id="{42078685-D7FB-45EA-A001-14DD56395A3A}"/>
              </a:ext>
            </a:extLst>
          </p:cNvPr>
          <p:cNvSpPr txBox="1"/>
          <p:nvPr userDrawn="1"/>
        </p:nvSpPr>
        <p:spPr>
          <a:xfrm>
            <a:off x="8832160"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Tree>
    <p:extLst>
      <p:ext uri="{BB962C8B-B14F-4D97-AF65-F5344CB8AC3E}">
        <p14:creationId xmlns:p14="http://schemas.microsoft.com/office/powerpoint/2010/main" val="272857414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B71C-8781-4679-A853-F241F3B3E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DE67D4-B62F-4370-A324-E9F1242945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32F11A-470D-4AC0-B2FC-00FCC5C88CB8}"/>
              </a:ext>
            </a:extLst>
          </p:cNvPr>
          <p:cNvSpPr>
            <a:spLocks noGrp="1"/>
          </p:cNvSpPr>
          <p:nvPr>
            <p:ph type="dt" sz="half" idx="10"/>
          </p:nvPr>
        </p:nvSpPr>
        <p:spPr/>
        <p:txBody>
          <a:bodyPr/>
          <a:lstStyle/>
          <a:p>
            <a:fld id="{3AA90196-5E72-40DA-8A83-A73A089B1457}" type="datetimeFigureOut">
              <a:rPr lang="en-US" smtClean="0"/>
              <a:t>12/6/2024</a:t>
            </a:fld>
            <a:endParaRPr lang="en-US"/>
          </a:p>
        </p:txBody>
      </p:sp>
      <p:sp>
        <p:nvSpPr>
          <p:cNvPr id="5" name="Footer Placeholder 4">
            <a:extLst>
              <a:ext uri="{FF2B5EF4-FFF2-40B4-BE49-F238E27FC236}">
                <a16:creationId xmlns:a16="http://schemas.microsoft.com/office/drawing/2014/main" id="{80466A1F-77C7-4636-9E9E-3AE02C24E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18595-B4B7-4163-822C-F124932781EC}"/>
              </a:ext>
            </a:extLst>
          </p:cNvPr>
          <p:cNvSpPr>
            <a:spLocks noGrp="1"/>
          </p:cNvSpPr>
          <p:nvPr>
            <p:ph type="sldNum" sz="quarter" idx="12"/>
          </p:nvPr>
        </p:nvSpPr>
        <p:spPr/>
        <p:txBody>
          <a:bodyPr/>
          <a:lstStyle/>
          <a:p>
            <a:fld id="{85473220-A027-4F14-AEA6-A7F8A59C7D03}" type="slidenum">
              <a:rPr lang="en-US" smtClean="0"/>
              <a:t>‹#›</a:t>
            </a:fld>
            <a:endParaRPr lang="en-US"/>
          </a:p>
        </p:txBody>
      </p:sp>
    </p:spTree>
    <p:extLst>
      <p:ext uri="{BB962C8B-B14F-4D97-AF65-F5344CB8AC3E}">
        <p14:creationId xmlns:p14="http://schemas.microsoft.com/office/powerpoint/2010/main" val="58339330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6739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33401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2_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6" y="2536341"/>
            <a:ext cx="4063973" cy="997196"/>
          </a:xfrm>
        </p:spPr>
        <p:txBody>
          <a:bodyPr wrap="square" anchor="b" anchorCtr="0">
            <a:spAutoFit/>
          </a:bodyPr>
          <a:lstStyle>
            <a:lvl1pPr>
              <a:defRPr>
                <a:solidFill>
                  <a:srgbClr val="294570"/>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6" y="3962400"/>
            <a:ext cx="4060751"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3213556"/>
            <a:ext cx="6173761" cy="430887"/>
          </a:xfrm>
        </p:spPr>
        <p:txBody>
          <a:bodyPr anchor="ctr"/>
          <a:lstStyle>
            <a:lvl1pPr marL="0" indent="0" algn="ctr">
              <a:buFontTx/>
              <a:buNone/>
              <a:defRPr>
                <a:solidFill>
                  <a:srgbClr val="294570"/>
                </a:solidFill>
              </a:defRPr>
            </a:lvl1pPr>
          </a:lstStyle>
          <a:p>
            <a:r>
              <a:rPr lang="en-US"/>
              <a:t>Click icon to add picture</a:t>
            </a:r>
          </a:p>
        </p:txBody>
      </p:sp>
    </p:spTree>
    <p:extLst>
      <p:ext uri="{BB962C8B-B14F-4D97-AF65-F5344CB8AC3E}">
        <p14:creationId xmlns:p14="http://schemas.microsoft.com/office/powerpoint/2010/main" val="42813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7" y="2536341"/>
            <a:ext cx="4063974" cy="997196"/>
          </a:xfrm>
        </p:spPr>
        <p:txBody>
          <a:bodyPr wrap="square" anchor="b" anchorCtr="0">
            <a:spAutoFit/>
          </a:bodyPr>
          <a:lstStyle>
            <a:lvl1pPr>
              <a:defRPr>
                <a:solidFill>
                  <a:srgbClr val="294570"/>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7" y="3962400"/>
            <a:ext cx="4060752"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6079037" y="711200"/>
            <a:ext cx="5427163" cy="5429250"/>
          </a:xfrm>
          <a:prstGeom prst="roundRect">
            <a:avLst>
              <a:gd name="adj" fmla="val 3698"/>
            </a:avLst>
          </a:prstGeom>
        </p:spPr>
        <p:txBody>
          <a:bodyPr anchor="ctr">
            <a:noAutofit/>
          </a:bodyPr>
          <a:lstStyle>
            <a:lvl1pPr marL="0" indent="0" algn="ctr">
              <a:buFontTx/>
              <a:buNone/>
              <a:defRPr>
                <a:solidFill>
                  <a:srgbClr val="294570"/>
                </a:solidFill>
              </a:defRPr>
            </a:lvl1pPr>
          </a:lstStyle>
          <a:p>
            <a:r>
              <a:rPr lang="en-US"/>
              <a:t>Click icon to add picture</a:t>
            </a:r>
          </a:p>
        </p:txBody>
      </p:sp>
    </p:spTree>
    <p:extLst>
      <p:ext uri="{BB962C8B-B14F-4D97-AF65-F5344CB8AC3E}">
        <p14:creationId xmlns:p14="http://schemas.microsoft.com/office/powerpoint/2010/main" val="27316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2655443"/>
            <a:ext cx="1081401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10814024" cy="1002659"/>
          </a:xfrm>
        </p:spPr>
        <p:txBody>
          <a:bodyPr/>
          <a:lstStyle/>
          <a:p>
            <a:r>
              <a:rPr lang="en-US"/>
              <a:t>Click to edit Master title style</a:t>
            </a:r>
          </a:p>
        </p:txBody>
      </p:sp>
    </p:spTree>
    <p:extLst>
      <p:ext uri="{BB962C8B-B14F-4D97-AF65-F5344CB8AC3E}">
        <p14:creationId xmlns:p14="http://schemas.microsoft.com/office/powerpoint/2010/main" val="95528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0-50 Title and Subhead">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7" y="2655443"/>
            <a:ext cx="5063582"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5063581" cy="1002659"/>
          </a:xfrm>
        </p:spPr>
        <p:txBody>
          <a:bodyPr/>
          <a:lstStyle/>
          <a:p>
            <a:r>
              <a:rPr lang="en-US"/>
              <a:t>Click to edit Master title style</a:t>
            </a:r>
          </a:p>
        </p:txBody>
      </p:sp>
    </p:spTree>
    <p:extLst>
      <p:ext uri="{BB962C8B-B14F-4D97-AF65-F5344CB8AC3E}">
        <p14:creationId xmlns:p14="http://schemas.microsoft.com/office/powerpoint/2010/main" val="177221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94948" y="1665435"/>
            <a:ext cx="10811252" cy="1612749"/>
          </a:xfrm>
        </p:spPr>
        <p:txBody>
          <a:bodyPr/>
          <a:lstStyle>
            <a:lvl1pPr>
              <a:defRPr>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itle 12">
            <a:extLst>
              <a:ext uri="{FF2B5EF4-FFF2-40B4-BE49-F238E27FC236}">
                <a16:creationId xmlns:a16="http://schemas.microsoft.com/office/drawing/2014/main" id="{69AD6B38-566A-A06E-938B-D4116BCB7E50}"/>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3651890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10811252" cy="1612749"/>
          </a:xfrm>
        </p:spPr>
        <p:txBody>
          <a:bodyPr wrap="square">
            <a:spAutoFit/>
          </a:bodyPr>
          <a:lstStyle>
            <a:lvl1pPr marL="0" indent="0">
              <a:buNone/>
              <a:defRPr>
                <a:solidFill>
                  <a:srgbClr val="294570"/>
                </a:solidFill>
              </a:defRPr>
            </a:lvl1pPr>
            <a:lvl2pPr marL="228600" indent="0">
              <a:buNone/>
              <a:defRPr>
                <a:solidFill>
                  <a:srgbClr val="294570"/>
                </a:solidFill>
              </a:defRPr>
            </a:lvl2pPr>
            <a:lvl3pPr marL="457200" indent="0">
              <a:buNone/>
              <a:defRPr>
                <a:solidFill>
                  <a:srgbClr val="294570"/>
                </a:solidFill>
              </a:defRPr>
            </a:lvl3pPr>
            <a:lvl4pPr marL="685800" indent="0">
              <a:buNone/>
              <a:defRPr>
                <a:solidFill>
                  <a:srgbClr val="294570"/>
                </a:solidFill>
              </a:defRPr>
            </a:lvl4pPr>
            <a:lvl5pPr marL="914400" indent="0">
              <a:buNone/>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C4DF620D-82CF-B6CA-4454-6054AB78FE1C}"/>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1747227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85799" y="1659323"/>
            <a:ext cx="5312664" cy="1612749"/>
          </a:xfrm>
        </p:spPr>
        <p:txBody>
          <a:bodyPr/>
          <a:lstStyle>
            <a:lvl1pPr>
              <a:defRPr>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193536" y="1659323"/>
            <a:ext cx="5312664" cy="1612749"/>
          </a:xfrm>
        </p:spPr>
        <p:txBody>
          <a:bodyPr/>
          <a:lstStyle>
            <a:lvl1pPr>
              <a:defRPr>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4" name="Title 13">
            <a:extLst>
              <a:ext uri="{FF2B5EF4-FFF2-40B4-BE49-F238E27FC236}">
                <a16:creationId xmlns:a16="http://schemas.microsoft.com/office/drawing/2014/main" id="{DB66465E-FB6F-40B0-5C5D-24D4727D8AA1}"/>
              </a:ext>
            </a:extLst>
          </p:cNvPr>
          <p:cNvSpPr>
            <a:spLocks noGrp="1"/>
          </p:cNvSpPr>
          <p:nvPr>
            <p:ph type="title"/>
          </p:nvPr>
        </p:nvSpPr>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2121531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294570"/>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294570"/>
                </a:solidFill>
              </a:defRPr>
            </a:lvl2pPr>
            <a:lvl3pPr marL="450850" indent="0">
              <a:buFont typeface="Wingdings" panose="05000000000000000000" pitchFamily="2" charset="2"/>
              <a:buNone/>
              <a:tabLst/>
              <a:defRPr sz="1600" b="0">
                <a:solidFill>
                  <a:srgbClr val="294570"/>
                </a:solidFill>
              </a:defRPr>
            </a:lvl3pPr>
            <a:lvl4pPr marL="652462" indent="0">
              <a:buFont typeface="Wingdings" panose="05000000000000000000" pitchFamily="2" charset="2"/>
              <a:buNone/>
              <a:defRPr sz="1400" b="0">
                <a:solidFill>
                  <a:srgbClr val="294570"/>
                </a:solidFill>
              </a:defRPr>
            </a:lvl4pPr>
            <a:lvl5pPr marL="854075" indent="0">
              <a:buFont typeface="Wingdings" panose="05000000000000000000" pitchFamily="2" charset="2"/>
              <a:buNone/>
              <a:tabLst/>
              <a:defRPr sz="1400" b="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193536"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294570"/>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294570"/>
                </a:solidFill>
              </a:defRPr>
            </a:lvl2pPr>
            <a:lvl3pPr marL="450850" indent="0">
              <a:buFont typeface="Wingdings" panose="05000000000000000000" pitchFamily="2" charset="2"/>
              <a:buNone/>
              <a:tabLst/>
              <a:defRPr sz="1600" b="0">
                <a:solidFill>
                  <a:srgbClr val="294570"/>
                </a:solidFill>
              </a:defRPr>
            </a:lvl3pPr>
            <a:lvl4pPr marL="652462" indent="0">
              <a:buFont typeface="Wingdings" panose="05000000000000000000" pitchFamily="2" charset="2"/>
              <a:buNone/>
              <a:defRPr sz="1400" b="0">
                <a:solidFill>
                  <a:srgbClr val="294570"/>
                </a:solidFill>
              </a:defRPr>
            </a:lvl4pPr>
            <a:lvl5pPr marL="854075" indent="0">
              <a:buFont typeface="Wingdings" panose="05000000000000000000" pitchFamily="2" charset="2"/>
              <a:buNone/>
              <a:tabLst/>
              <a:defRPr sz="1400" b="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a:extLst>
              <a:ext uri="{FF2B5EF4-FFF2-40B4-BE49-F238E27FC236}">
                <a16:creationId xmlns:a16="http://schemas.microsoft.com/office/drawing/2014/main" id="{3060A576-4DA9-536F-80B7-33F9ADC7E865}"/>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26845028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694948" y="1665435"/>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694948" y="2397264"/>
            <a:ext cx="5312664" cy="1612749"/>
          </a:xfrm>
        </p:spPr>
        <p:txBody>
          <a:bodyPr>
            <a:spAutoFit/>
          </a:bodyPr>
          <a:lstStyle>
            <a:lvl1pPr marL="171450" indent="-171450">
              <a:defRPr lang="en-US" sz="2400" dirty="0">
                <a:solidFill>
                  <a:srgbClr val="294570"/>
                </a:solidFill>
              </a:defRPr>
            </a:lvl1pPr>
            <a:lvl2pPr marL="342900" indent="-171450">
              <a:defRPr lang="en-US" dirty="0">
                <a:solidFill>
                  <a:srgbClr val="294570"/>
                </a:solidFill>
              </a:defRPr>
            </a:lvl2pPr>
            <a:lvl3pPr marL="514350" indent="-171450">
              <a:defRPr lang="en-US" dirty="0">
                <a:solidFill>
                  <a:srgbClr val="294570"/>
                </a:solidFill>
              </a:defRPr>
            </a:lvl3pPr>
            <a:lvl4pPr marL="666750" indent="-152400">
              <a:defRPr lang="en-US" dirty="0">
                <a:solidFill>
                  <a:srgbClr val="294570"/>
                </a:solidFill>
              </a:defRPr>
            </a:lvl4pPr>
            <a:lvl5pPr marL="793750" indent="-120650">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193536" y="1665435"/>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193536" y="2397264"/>
            <a:ext cx="5312664" cy="1612749"/>
          </a:xfrm>
        </p:spPr>
        <p:txBody>
          <a:bodyPr wrap="square">
            <a:spAutoFit/>
          </a:bodyPr>
          <a:lstStyle>
            <a:lvl1pPr marL="171450" indent="-171450">
              <a:defRPr lang="en-US" sz="2400" dirty="0">
                <a:solidFill>
                  <a:srgbClr val="294570"/>
                </a:solidFill>
              </a:defRPr>
            </a:lvl1pPr>
            <a:lvl2pPr marL="342900" indent="-171450">
              <a:defRPr lang="en-US" dirty="0">
                <a:solidFill>
                  <a:srgbClr val="294570"/>
                </a:solidFill>
              </a:defRPr>
            </a:lvl2pPr>
            <a:lvl3pPr marL="514350" indent="-171450">
              <a:defRPr lang="en-US" dirty="0">
                <a:solidFill>
                  <a:srgbClr val="294570"/>
                </a:solidFill>
              </a:defRPr>
            </a:lvl3pPr>
            <a:lvl4pPr marL="685800" indent="-136525">
              <a:defRPr lang="en-US" dirty="0">
                <a:solidFill>
                  <a:srgbClr val="294570"/>
                </a:solidFill>
              </a:defRPr>
            </a:lvl4pPr>
            <a:lvl5pPr marL="793750" indent="-120650">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854C402F-FA23-829E-6DFA-B6B13E57AE98}"/>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2504599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694948" y="1663328"/>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94948" y="2397264"/>
            <a:ext cx="5312664" cy="1551194"/>
          </a:xfrm>
        </p:spPr>
        <p:txBody>
          <a:bodyPr/>
          <a:lstStyle>
            <a:lvl1pPr>
              <a:defRPr sz="2400">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193536" y="1663328"/>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193536" y="2397264"/>
            <a:ext cx="5312664" cy="1551194"/>
          </a:xfrm>
        </p:spPr>
        <p:txBody>
          <a:bodyPr/>
          <a:lstStyle>
            <a:lvl1pPr>
              <a:defRPr sz="2400">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DA372F5E-C196-DD8B-0893-FEEE63B9C358}"/>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326053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94948" y="1665435"/>
            <a:ext cx="3511296" cy="677108"/>
          </a:xfrm>
        </p:spPr>
        <p:txBody>
          <a:bodyPr anchor="t"/>
          <a:lstStyle>
            <a:lvl1pPr marL="0" indent="0">
              <a:spcBef>
                <a:spcPts val="0"/>
              </a:spcBef>
              <a:buNone/>
              <a:defRPr sz="2200">
                <a:solidFill>
                  <a:srgbClr val="294570"/>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92176" y="2397264"/>
            <a:ext cx="3511296" cy="1760482"/>
          </a:xfrm>
        </p:spPr>
        <p:txBody>
          <a:bodyPr wrap="square">
            <a:spAutoFit/>
          </a:bodyPr>
          <a:lstStyle>
            <a:lvl1pPr marL="176213" indent="-176213">
              <a:defRPr lang="en-US" sz="2000" dirty="0">
                <a:solidFill>
                  <a:srgbClr val="294570"/>
                </a:solidFill>
              </a:defRPr>
            </a:lvl1pPr>
            <a:lvl2pPr marL="322263" indent="-150813">
              <a:defRPr lang="en-US" sz="1800" dirty="0">
                <a:solidFill>
                  <a:srgbClr val="294570"/>
                </a:solidFill>
              </a:defRPr>
            </a:lvl2pPr>
            <a:lvl3pPr marL="466725" indent="-138113">
              <a:defRPr lang="en-US" dirty="0">
                <a:solidFill>
                  <a:srgbClr val="294570"/>
                </a:solidFill>
              </a:defRPr>
            </a:lvl3pPr>
            <a:lvl4pPr marL="595313" indent="-128588">
              <a:defRPr lang="en-US" dirty="0">
                <a:solidFill>
                  <a:srgbClr val="294570"/>
                </a:solidFill>
              </a:defRPr>
            </a:lvl4pPr>
            <a:lvl5pPr marL="731838" indent="-1222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44926" y="1665435"/>
            <a:ext cx="3511296" cy="677108"/>
          </a:xfrm>
        </p:spPr>
        <p:txBody>
          <a:bodyPr anchor="t"/>
          <a:lstStyle>
            <a:lvl1pPr marL="0" indent="0">
              <a:spcBef>
                <a:spcPts val="0"/>
              </a:spcBef>
              <a:buNone/>
              <a:defRPr sz="2200">
                <a:solidFill>
                  <a:srgbClr val="294570"/>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43540" y="2397264"/>
            <a:ext cx="3511296" cy="1760482"/>
          </a:xfrm>
        </p:spPr>
        <p:txBody>
          <a:bodyPr wrap="square">
            <a:spAutoFit/>
          </a:bodyPr>
          <a:lstStyle>
            <a:lvl1pPr marL="176213" indent="-176213">
              <a:defRPr lang="en-US" sz="2000" dirty="0">
                <a:solidFill>
                  <a:srgbClr val="294570"/>
                </a:solidFill>
              </a:defRPr>
            </a:lvl1pPr>
            <a:lvl2pPr marL="398463" indent="-169863">
              <a:defRPr lang="en-US" sz="1800" dirty="0">
                <a:solidFill>
                  <a:srgbClr val="294570"/>
                </a:solidFill>
              </a:defRPr>
            </a:lvl2pPr>
            <a:lvl3pPr marL="555625" indent="-157163">
              <a:defRPr lang="en-US" dirty="0">
                <a:solidFill>
                  <a:srgbClr val="294570"/>
                </a:solidFill>
              </a:defRPr>
            </a:lvl3pPr>
            <a:lvl4pPr marL="685800" indent="-136525">
              <a:defRPr lang="en-US" dirty="0">
                <a:solidFill>
                  <a:srgbClr val="294570"/>
                </a:solidFill>
              </a:defRPr>
            </a:lvl4pPr>
            <a:lvl5pPr marL="800100" indent="-111125">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94904" y="1665435"/>
            <a:ext cx="3511296" cy="677108"/>
          </a:xfrm>
        </p:spPr>
        <p:txBody>
          <a:bodyPr anchor="t"/>
          <a:lstStyle>
            <a:lvl1pPr marL="0" indent="0">
              <a:spcBef>
                <a:spcPts val="0"/>
              </a:spcBef>
              <a:buNone/>
              <a:defRPr sz="2200">
                <a:solidFill>
                  <a:srgbClr val="294570"/>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94904" y="2397264"/>
            <a:ext cx="3511296" cy="1760482"/>
          </a:xfrm>
        </p:spPr>
        <p:txBody>
          <a:bodyPr wrap="square">
            <a:spAutoFit/>
          </a:bodyPr>
          <a:lstStyle>
            <a:lvl1pPr marL="176213" indent="-176213">
              <a:defRPr lang="en-US" sz="2000" dirty="0">
                <a:solidFill>
                  <a:srgbClr val="294570"/>
                </a:solidFill>
              </a:defRPr>
            </a:lvl1pPr>
            <a:lvl2pPr marL="398463" indent="-169863">
              <a:defRPr lang="en-US" sz="1800" dirty="0">
                <a:solidFill>
                  <a:srgbClr val="294570"/>
                </a:solidFill>
              </a:defRPr>
            </a:lvl2pPr>
            <a:lvl3pPr marL="555625" indent="-157163">
              <a:defRPr lang="en-US" dirty="0">
                <a:solidFill>
                  <a:srgbClr val="294570"/>
                </a:solidFill>
              </a:defRPr>
            </a:lvl3pPr>
            <a:lvl4pPr marL="685800" indent="-136525">
              <a:defRPr lang="en-US" dirty="0">
                <a:solidFill>
                  <a:srgbClr val="294570"/>
                </a:solidFill>
              </a:defRPr>
            </a:lvl4pPr>
            <a:lvl5pPr marL="800100" indent="-111125">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4A9DAF9-89F8-7823-DF3C-A8A061DD4C20}"/>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41671977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94948"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94948"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26971"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26970"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58994"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58992"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891016"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891015"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C21AD2C-8643-D860-FC09-8B6A56849A1D}"/>
              </a:ext>
            </a:extLst>
          </p:cNvPr>
          <p:cNvSpPr>
            <a:spLocks noGrp="1"/>
          </p:cNvSpPr>
          <p:nvPr>
            <p:ph type="title"/>
          </p:nvPr>
        </p:nvSpPr>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30655783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FE3102-F4CA-F860-1463-2781EA0EF7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6118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989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with Left Image and Box side by side">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CEDBC09-CBA8-0601-394A-59587F6FDBB5}"/>
              </a:ext>
            </a:extLst>
          </p:cNvPr>
          <p:cNvSpPr/>
          <p:nvPr userDrawn="1"/>
        </p:nvSpPr>
        <p:spPr bwMode="auto">
          <a:xfrm rot="16200000">
            <a:off x="7065441" y="1724294"/>
            <a:ext cx="3575304" cy="5514182"/>
          </a:xfrm>
          <a:prstGeom prst="round2SameRect">
            <a:avLst>
              <a:gd name="adj1" fmla="val 0"/>
              <a:gd name="adj2" fmla="val 4371"/>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294570"/>
              </a:solidFill>
              <a:cs typeface="Segoe UI" panose="020B0502040204020203" pitchFamily="34" charset="0"/>
            </a:endParaRPr>
          </a:p>
        </p:txBody>
      </p:sp>
      <p:sp>
        <p:nvSpPr>
          <p:cNvPr id="28" name="Picture Placeholder 27">
            <a:extLst>
              <a:ext uri="{FF2B5EF4-FFF2-40B4-BE49-F238E27FC236}">
                <a16:creationId xmlns:a16="http://schemas.microsoft.com/office/drawing/2014/main" id="{BA310DDD-9A03-6E1D-5301-33C193437583}"/>
              </a:ext>
            </a:extLst>
          </p:cNvPr>
          <p:cNvSpPr>
            <a:spLocks noGrp="1"/>
          </p:cNvSpPr>
          <p:nvPr>
            <p:ph type="pic" sz="quarter" idx="16"/>
          </p:nvPr>
        </p:nvSpPr>
        <p:spPr>
          <a:xfrm>
            <a:off x="685799" y="2693731"/>
            <a:ext cx="5312664" cy="3446721"/>
          </a:xfrm>
          <a:prstGeom prst="roundRect">
            <a:avLst>
              <a:gd name="adj" fmla="val 6011"/>
            </a:avLst>
          </a:prstGeom>
          <a:noFill/>
          <a:ln>
            <a:noFill/>
          </a:ln>
        </p:spPr>
        <p:txBody>
          <a:bodyPr vert="horz" wrap="square" anchor="ctr">
            <a:noAutofit/>
          </a:bodyPr>
          <a:lstStyle>
            <a:lvl1pPr marL="0" indent="0" algn="ctr">
              <a:buFontTx/>
              <a:buNone/>
              <a:defRPr>
                <a:solidFill>
                  <a:srgbClr val="294570"/>
                </a:solidFill>
              </a:defRPr>
            </a:lvl1pPr>
          </a:lstStyle>
          <a:p>
            <a:endParaRPr lang="en-US"/>
          </a:p>
        </p:txBody>
      </p:sp>
      <p:sp>
        <p:nvSpPr>
          <p:cNvPr id="4" name="Text Placeholder 7">
            <a:extLst>
              <a:ext uri="{FF2B5EF4-FFF2-40B4-BE49-F238E27FC236}">
                <a16:creationId xmlns:a16="http://schemas.microsoft.com/office/drawing/2014/main" id="{DB924825-27C9-D3AF-5EFF-3BAB77FCCBE1}"/>
              </a:ext>
            </a:extLst>
          </p:cNvPr>
          <p:cNvSpPr>
            <a:spLocks noGrp="1"/>
          </p:cNvSpPr>
          <p:nvPr>
            <p:ph type="body" sz="quarter" idx="17"/>
          </p:nvPr>
        </p:nvSpPr>
        <p:spPr>
          <a:xfrm>
            <a:off x="6193536" y="2693729"/>
            <a:ext cx="5312664" cy="3446721"/>
          </a:xfrm>
          <a:prstGeom prst="roundRect">
            <a:avLst>
              <a:gd name="adj" fmla="val 6010"/>
            </a:avLst>
          </a:prstGeom>
        </p:spPr>
        <p:txBody>
          <a:bodyPr wrap="square" lIns="274320" anchor="ctr">
            <a:noAutofit/>
          </a:bodyPr>
          <a:lstStyle>
            <a:lvl1pPr marL="0" indent="0">
              <a:buFontTx/>
              <a:buNone/>
              <a:defRPr lang="en-US" sz="2400" dirty="0">
                <a:solidFill>
                  <a:srgbClr val="294570"/>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4" name="Title 13">
            <a:extLst>
              <a:ext uri="{FF2B5EF4-FFF2-40B4-BE49-F238E27FC236}">
                <a16:creationId xmlns:a16="http://schemas.microsoft.com/office/drawing/2014/main" id="{4697314F-EB46-4F50-8843-D1040DE1534B}"/>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2923538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36">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4">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with Right Image and Box side by s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BE79D0-0B8C-A62B-0406-E8A3CC84AAD5}"/>
              </a:ext>
            </a:extLst>
          </p:cNvPr>
          <p:cNvSpPr>
            <a:spLocks noGrp="1"/>
          </p:cNvSpPr>
          <p:nvPr>
            <p:ph type="pic" sz="quarter" idx="16"/>
          </p:nvPr>
        </p:nvSpPr>
        <p:spPr>
          <a:xfrm>
            <a:off x="6184102" y="2693733"/>
            <a:ext cx="5312664" cy="3446717"/>
          </a:xfrm>
          <a:prstGeom prst="roundRect">
            <a:avLst>
              <a:gd name="adj" fmla="val 6010"/>
            </a:avLst>
          </a:prstGeom>
          <a:noFill/>
          <a:ln>
            <a:noFill/>
          </a:ln>
        </p:spPr>
        <p:txBody>
          <a:bodyPr vert="horz" wrap="square" anchor="ctr">
            <a:noAutofit/>
          </a:bodyPr>
          <a:lstStyle>
            <a:lvl1pPr marL="0" indent="0" algn="ctr">
              <a:buFontTx/>
              <a:buNone/>
              <a:defRPr>
                <a:solidFill>
                  <a:srgbClr val="294570"/>
                </a:solidFill>
              </a:defRPr>
            </a:lvl1pPr>
          </a:lstStyle>
          <a:p>
            <a:endParaRPr lang="en-US"/>
          </a:p>
        </p:txBody>
      </p:sp>
      <p:sp>
        <p:nvSpPr>
          <p:cNvPr id="4" name="Text Placeholder 7">
            <a:extLst>
              <a:ext uri="{FF2B5EF4-FFF2-40B4-BE49-F238E27FC236}">
                <a16:creationId xmlns:a16="http://schemas.microsoft.com/office/drawing/2014/main" id="{99E63DCC-9D84-B8FC-3A6A-CDD022262D98}"/>
              </a:ext>
            </a:extLst>
          </p:cNvPr>
          <p:cNvSpPr>
            <a:spLocks noGrp="1"/>
          </p:cNvSpPr>
          <p:nvPr>
            <p:ph type="body" sz="quarter" idx="17"/>
          </p:nvPr>
        </p:nvSpPr>
        <p:spPr>
          <a:xfrm>
            <a:off x="685514" y="2693732"/>
            <a:ext cx="5312664" cy="3446717"/>
          </a:xfrm>
          <a:prstGeom prst="roundRect">
            <a:avLst>
              <a:gd name="adj" fmla="val 6010"/>
            </a:avLst>
          </a:prstGeom>
        </p:spPr>
        <p:txBody>
          <a:bodyPr wrap="square" lIns="0" rIns="274320" anchor="ctr">
            <a:noAutofit/>
          </a:bodyPr>
          <a:lstStyle>
            <a:lvl1pPr marL="0" indent="0" algn="r">
              <a:buFontTx/>
              <a:buNone/>
              <a:defRPr lang="en-US" sz="2400" dirty="0">
                <a:solidFill>
                  <a:srgbClr val="294570"/>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5" name="Title 14">
            <a:extLst>
              <a:ext uri="{FF2B5EF4-FFF2-40B4-BE49-F238E27FC236}">
                <a16:creationId xmlns:a16="http://schemas.microsoft.com/office/drawing/2014/main" id="{9372B104-C6A1-FF7D-C62C-318CC9A32030}"/>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228859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0 50">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FFFFFF"/>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3070975"/>
            <a:ext cx="5063458"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5938770" y="0"/>
            <a:ext cx="6248400" cy="6880614"/>
          </a:xfrm>
          <a:prstGeom prst="rect">
            <a:avLst/>
          </a:prstGeom>
          <a:solidFill>
            <a:srgbClr val="294570"/>
          </a:solidFill>
        </p:spPr>
        <p:txBody>
          <a:bodyPr lIns="182880" tIns="182880" rIns="182880" bIns="182880" anchor="ctr">
            <a:noAutofit/>
          </a:bodyPr>
          <a:lstStyle>
            <a:lvl1pPr marL="0" indent="0" algn="ctr">
              <a:buFontTx/>
              <a:buNone/>
              <a:defRPr>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4" name="Title 13">
            <a:extLst>
              <a:ext uri="{FF2B5EF4-FFF2-40B4-BE49-F238E27FC236}">
                <a16:creationId xmlns:a16="http://schemas.microsoft.com/office/drawing/2014/main" id="{323C3EFA-0D08-F9A9-A0CB-6B27855E9E89}"/>
              </a:ext>
            </a:extLst>
          </p:cNvPr>
          <p:cNvSpPr>
            <a:spLocks noGrp="1"/>
          </p:cNvSpPr>
          <p:nvPr>
            <p:ph type="title"/>
          </p:nvPr>
        </p:nvSpPr>
        <p:spPr>
          <a:xfrm>
            <a:off x="694948" y="1117046"/>
            <a:ext cx="5063458" cy="498598"/>
          </a:xfrm>
        </p:spPr>
        <p:txBody>
          <a:bodyPr/>
          <a:lstStyle/>
          <a:p>
            <a:r>
              <a:rPr lang="en-US"/>
              <a:t>Click to edit Master title style</a:t>
            </a:r>
          </a:p>
        </p:txBody>
      </p:sp>
    </p:spTree>
    <p:extLst>
      <p:ext uri="{BB962C8B-B14F-4D97-AF65-F5344CB8AC3E}">
        <p14:creationId xmlns:p14="http://schemas.microsoft.com/office/powerpoint/2010/main" val="917282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with Subhead and 4-3 screenshot">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3352284"/>
            <a:ext cx="3214797" cy="369332"/>
          </a:xfrm>
          <a:noFill/>
        </p:spPr>
        <p:txBody>
          <a:bodyPr wrap="square" lIns="0" tIns="0" rIns="0" bIns="0" anchor="t">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02870"/>
            <a:ext cx="3214796" cy="1994392"/>
          </a:xfrm>
        </p:spPr>
        <p:txBody>
          <a:bodyPr anchor="b"/>
          <a:lstStyle/>
          <a:p>
            <a:r>
              <a:rPr lang="en-US"/>
              <a:t>Click to edit Master title style</a:t>
            </a:r>
          </a:p>
        </p:txBody>
      </p:sp>
      <p:sp>
        <p:nvSpPr>
          <p:cNvPr id="7" name="Picture Placeholder 6">
            <a:extLst>
              <a:ext uri="{FF2B5EF4-FFF2-40B4-BE49-F238E27FC236}">
                <a16:creationId xmlns:a16="http://schemas.microsoft.com/office/drawing/2014/main" id="{5352B262-9382-1C7C-5189-76ACD84197E3}"/>
              </a:ext>
            </a:extLst>
          </p:cNvPr>
          <p:cNvSpPr>
            <a:spLocks noGrp="1"/>
          </p:cNvSpPr>
          <p:nvPr>
            <p:ph type="pic" sz="quarter" idx="13"/>
          </p:nvPr>
        </p:nvSpPr>
        <p:spPr>
          <a:xfrm>
            <a:off x="4254500" y="711200"/>
            <a:ext cx="7251700" cy="5429250"/>
          </a:xfrm>
          <a:prstGeom prst="roundRect">
            <a:avLst>
              <a:gd name="adj" fmla="val 1783"/>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40608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Title with Transparent Box">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294570"/>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114497" y="711200"/>
            <a:ext cx="5398052" cy="5429250"/>
          </a:xfrm>
          <a:prstGeom prst="roundRect">
            <a:avLst>
              <a:gd name="adj" fmla="val 3953"/>
            </a:avLst>
          </a:prstGeom>
          <a:noFill/>
        </p:spPr>
        <p:txBody>
          <a:bodyPr lIns="182880" tIns="182880" rIns="182880" bIns="182880" anchor="ctr">
            <a:noAutofit/>
          </a:bodyPr>
          <a:lstStyle>
            <a:lvl1pPr marL="0" indent="0" algn="ctr">
              <a:buFontTx/>
              <a:buNone/>
              <a:defRPr>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6" name="Title 15">
            <a:extLst>
              <a:ext uri="{FF2B5EF4-FFF2-40B4-BE49-F238E27FC236}">
                <a16:creationId xmlns:a16="http://schemas.microsoft.com/office/drawing/2014/main" id="{34485380-8BB1-48F5-E813-627E5051F04A}"/>
              </a:ext>
            </a:extLst>
          </p:cNvPr>
          <p:cNvSpPr>
            <a:spLocks noGrp="1"/>
          </p:cNvSpPr>
          <p:nvPr>
            <p:ph type="title"/>
          </p:nvPr>
        </p:nvSpPr>
        <p:spPr>
          <a:xfrm>
            <a:off x="694948" y="2425541"/>
            <a:ext cx="4924359" cy="997196"/>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924873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A562BAC-7690-44FC-35E3-43194381C5FF}"/>
              </a:ext>
            </a:extLst>
          </p:cNvPr>
          <p:cNvSpPr/>
          <p:nvPr userDrawn="1"/>
        </p:nvSpPr>
        <p:spPr bwMode="auto">
          <a:xfrm>
            <a:off x="6018658" y="666750"/>
            <a:ext cx="5538342" cy="5605462"/>
          </a:xfrm>
          <a:prstGeom prst="roundRect">
            <a:avLst>
              <a:gd name="adj" fmla="val 371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294570"/>
              </a:solidFill>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965960"/>
          </a:xfrm>
        </p:spPr>
        <p:txBody>
          <a:bodyPr anchor="ctr">
            <a:noAutofit/>
          </a:bodyPr>
          <a:lstStyle>
            <a:lvl1pPr marL="0" indent="0" algn="ctr">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3628254"/>
            <a:ext cx="4389120" cy="1965960"/>
          </a:xfrm>
        </p:spPr>
        <p:txBody>
          <a:bodyPr anchor="ctr">
            <a:noAutofit/>
          </a:bodyPr>
          <a:lstStyle>
            <a:lvl1pPr marL="0" indent="0" algn="ctr">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94C44CA2-6D31-1E29-50A9-7EC380443F55}"/>
              </a:ext>
            </a:extLst>
          </p:cNvPr>
          <p:cNvCxnSpPr>
            <a:cxnSpLocks/>
          </p:cNvCxnSpPr>
          <p:nvPr userDrawn="1"/>
        </p:nvCxnSpPr>
        <p:spPr>
          <a:xfrm>
            <a:off x="6571044" y="3433530"/>
            <a:ext cx="4389120" cy="0"/>
          </a:xfrm>
          <a:prstGeom prst="line">
            <a:avLst/>
          </a:prstGeom>
          <a:noFill/>
          <a:ln w="25400" cap="rnd" cmpd="sng" algn="ctr">
            <a:solidFill>
              <a:srgbClr val="8761C4"/>
            </a:solidFill>
            <a:prstDash val="solid"/>
            <a:headEnd type="none" w="med" len="med"/>
            <a:tailEnd type="none" w="med" len="med"/>
          </a:ln>
          <a:effectLst>
            <a:outerShdw blurRad="63500" dist="63500" dir="2700000" algn="tl" rotWithShape="0">
              <a:srgbClr val="737373">
                <a:alpha val="20000"/>
              </a:srgbClr>
            </a:outerShdw>
          </a:effectLst>
        </p:spPr>
      </p:cxnSp>
      <p:sp>
        <p:nvSpPr>
          <p:cNvPr id="20" name="Title 19">
            <a:extLst>
              <a:ext uri="{FF2B5EF4-FFF2-40B4-BE49-F238E27FC236}">
                <a16:creationId xmlns:a16="http://schemas.microsoft.com/office/drawing/2014/main" id="{81E1415A-ACFE-2E0F-9B2F-6D50BD00A21F}"/>
              </a:ext>
            </a:extLst>
          </p:cNvPr>
          <p:cNvSpPr>
            <a:spLocks noGrp="1"/>
          </p:cNvSpPr>
          <p:nvPr>
            <p:ph type="title"/>
          </p:nvPr>
        </p:nvSpPr>
        <p:spPr>
          <a:xfrm>
            <a:off x="694948" y="2425541"/>
            <a:ext cx="4924359" cy="997196"/>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714371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7BCE3B1-3CB0-3B0B-8053-BC1B1B4718AE}"/>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702673"/>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234440"/>
          </a:xfrm>
          <a:prstGeom prst="roundRect">
            <a:avLst/>
          </a:prstGeom>
          <a:solidFill>
            <a:srgbClr val="294570"/>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4359774"/>
            <a:ext cx="4389120" cy="1234440"/>
          </a:xfrm>
          <a:prstGeom prst="roundRect">
            <a:avLst/>
          </a:prstGeom>
          <a:solidFill>
            <a:srgbClr val="294570"/>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6571044" y="2797393"/>
            <a:ext cx="4389120" cy="1234440"/>
          </a:xfrm>
          <a:prstGeom prst="roundRect">
            <a:avLst/>
          </a:prstGeom>
          <a:solidFill>
            <a:srgbClr val="294570"/>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22" name="Title 21">
            <a:extLst>
              <a:ext uri="{FF2B5EF4-FFF2-40B4-BE49-F238E27FC236}">
                <a16:creationId xmlns:a16="http://schemas.microsoft.com/office/drawing/2014/main" id="{69810A6C-8DCD-51C9-A866-EB6EE3A52370}"/>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2234425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6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_Title with Transparent Box - 2 thing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370265C-8753-3962-4510-02D95777F1B8}"/>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294570"/>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7185024" y="1235012"/>
            <a:ext cx="4092576" cy="1234440"/>
          </a:xfrm>
        </p:spPr>
        <p:txBody>
          <a:bodyPr anchor="ctr">
            <a:noAutofit/>
          </a:bodyPr>
          <a:lstStyle>
            <a:lvl1pPr marL="0" indent="0">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7185024" y="4359774"/>
            <a:ext cx="4092576" cy="1234440"/>
          </a:xfrm>
        </p:spPr>
        <p:txBody>
          <a:bodyPr anchor="ctr">
            <a:noAutofit/>
          </a:bodyPr>
          <a:lstStyle>
            <a:lvl1pPr marL="0" indent="0">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7185024" y="2797393"/>
            <a:ext cx="4092576" cy="1234440"/>
          </a:xfrm>
        </p:spPr>
        <p:txBody>
          <a:bodyPr anchor="ctr">
            <a:noAutofit/>
          </a:bodyPr>
          <a:lstStyle>
            <a:lvl1pPr marL="0" indent="0">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5" name="Text Placeholder 23">
            <a:extLst>
              <a:ext uri="{FF2B5EF4-FFF2-40B4-BE49-F238E27FC236}">
                <a16:creationId xmlns:a16="http://schemas.microsoft.com/office/drawing/2014/main" id="{96D1EB97-573D-EF0E-FFB7-356E47459BA6}"/>
              </a:ext>
            </a:extLst>
          </p:cNvPr>
          <p:cNvSpPr>
            <a:spLocks noGrp="1"/>
          </p:cNvSpPr>
          <p:nvPr>
            <p:ph type="body" sz="quarter" idx="18" hasCustomPrompt="1"/>
          </p:nvPr>
        </p:nvSpPr>
        <p:spPr>
          <a:xfrm>
            <a:off x="6021132" y="1235012"/>
            <a:ext cx="873381" cy="1234440"/>
          </a:xfrm>
        </p:spPr>
        <p:txBody>
          <a:bodyPr anchor="ctr">
            <a:noAutofit/>
          </a:bodyPr>
          <a:lstStyle>
            <a:lvl1pPr marL="0" indent="0" algn="r">
              <a:buFontTx/>
              <a:buNone/>
              <a:defRPr sz="2800">
                <a:solidFill>
                  <a:srgbClr val="8761C4"/>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1</a:t>
            </a:r>
          </a:p>
        </p:txBody>
      </p:sp>
      <p:sp>
        <p:nvSpPr>
          <p:cNvPr id="6" name="Text Placeholder 23">
            <a:extLst>
              <a:ext uri="{FF2B5EF4-FFF2-40B4-BE49-F238E27FC236}">
                <a16:creationId xmlns:a16="http://schemas.microsoft.com/office/drawing/2014/main" id="{9FCAC1CC-0ACD-CCE0-B12D-B77403DFBE61}"/>
              </a:ext>
            </a:extLst>
          </p:cNvPr>
          <p:cNvSpPr>
            <a:spLocks noGrp="1"/>
          </p:cNvSpPr>
          <p:nvPr>
            <p:ph type="body" sz="quarter" idx="19" hasCustomPrompt="1"/>
          </p:nvPr>
        </p:nvSpPr>
        <p:spPr>
          <a:xfrm>
            <a:off x="6021132" y="4359774"/>
            <a:ext cx="873381" cy="1234440"/>
          </a:xfrm>
        </p:spPr>
        <p:txBody>
          <a:bodyPr anchor="ctr">
            <a:noAutofit/>
          </a:bodyPr>
          <a:lstStyle>
            <a:lvl1pPr marL="0" indent="0" algn="r">
              <a:buFontTx/>
              <a:buNone/>
              <a:defRPr sz="2800">
                <a:solidFill>
                  <a:srgbClr val="8761C4"/>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3</a:t>
            </a:r>
          </a:p>
        </p:txBody>
      </p:sp>
      <p:sp>
        <p:nvSpPr>
          <p:cNvPr id="8" name="Text Placeholder 23">
            <a:extLst>
              <a:ext uri="{FF2B5EF4-FFF2-40B4-BE49-F238E27FC236}">
                <a16:creationId xmlns:a16="http://schemas.microsoft.com/office/drawing/2014/main" id="{2D99E81D-0096-978F-6C6E-3333A7860344}"/>
              </a:ext>
            </a:extLst>
          </p:cNvPr>
          <p:cNvSpPr>
            <a:spLocks noGrp="1"/>
          </p:cNvSpPr>
          <p:nvPr>
            <p:ph type="body" sz="quarter" idx="20" hasCustomPrompt="1"/>
          </p:nvPr>
        </p:nvSpPr>
        <p:spPr>
          <a:xfrm>
            <a:off x="6021132" y="2797393"/>
            <a:ext cx="873381" cy="1234440"/>
          </a:xfrm>
        </p:spPr>
        <p:txBody>
          <a:bodyPr anchor="ctr">
            <a:noAutofit/>
          </a:bodyPr>
          <a:lstStyle>
            <a:lvl1pPr marL="0" indent="0" algn="r">
              <a:buFontTx/>
              <a:buNone/>
              <a:defRPr sz="2800">
                <a:solidFill>
                  <a:srgbClr val="8761C4"/>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2</a:t>
            </a:r>
          </a:p>
        </p:txBody>
      </p:sp>
      <p:sp>
        <p:nvSpPr>
          <p:cNvPr id="23" name="Title 22">
            <a:extLst>
              <a:ext uri="{FF2B5EF4-FFF2-40B4-BE49-F238E27FC236}">
                <a16:creationId xmlns:a16="http://schemas.microsoft.com/office/drawing/2014/main" id="{CE51218D-861B-E1D4-23CA-E3394A3D4DAC}"/>
              </a:ext>
            </a:extLst>
          </p:cNvPr>
          <p:cNvSpPr>
            <a:spLocks noGrp="1"/>
          </p:cNvSpPr>
          <p:nvPr>
            <p:ph type="title"/>
          </p:nvPr>
        </p:nvSpPr>
        <p:spPr>
          <a:xfrm>
            <a:off x="694948" y="2425541"/>
            <a:ext cx="4924359" cy="997196"/>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1807233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Title with bar and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708674" y="2998113"/>
            <a:ext cx="3663121" cy="861774"/>
          </a:xfrm>
        </p:spPr>
        <p:txBody>
          <a:bodyPr anchor="ctr"/>
          <a:lstStyle>
            <a:lvl1pPr marL="0" indent="0">
              <a:spcAft>
                <a:spcPts val="600"/>
              </a:spcAft>
              <a:buFontTx/>
              <a:buNone/>
              <a:defRPr>
                <a:solidFill>
                  <a:srgbClr val="294570"/>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24495" y="2057400"/>
            <a:ext cx="0" cy="2743200"/>
          </a:xfrm>
          <a:prstGeom prst="line">
            <a:avLst/>
          </a:prstGeom>
          <a:noFill/>
          <a:ln w="25400" cap="rnd" cmpd="sng" algn="ctr">
            <a:solidFill>
              <a:srgbClr val="8761C4"/>
            </a:solidFill>
            <a:prstDash val="solid"/>
            <a:headEnd type="none" w="med" len="med"/>
            <a:tailEnd type="none" w="med" len="med"/>
          </a:ln>
          <a:effectLst>
            <a:outerShdw blurRad="63500" dist="63500" dir="2700000" algn="tl" rotWithShape="0">
              <a:srgbClr val="737373">
                <a:alpha val="20000"/>
              </a:srgbClr>
            </a:outerShdw>
          </a:effectLst>
        </p:spPr>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itle 16">
            <a:extLst>
              <a:ext uri="{FF2B5EF4-FFF2-40B4-BE49-F238E27FC236}">
                <a16:creationId xmlns:a16="http://schemas.microsoft.com/office/drawing/2014/main" id="{F8ED8CB5-28DE-137B-5D03-3D59184FB932}"/>
              </a:ext>
            </a:extLst>
          </p:cNvPr>
          <p:cNvSpPr>
            <a:spLocks noGrp="1"/>
          </p:cNvSpPr>
          <p:nvPr>
            <p:ph type="title"/>
          </p:nvPr>
        </p:nvSpPr>
        <p:spPr>
          <a:xfrm>
            <a:off x="694948" y="2596416"/>
            <a:ext cx="3245368" cy="1665168"/>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F7491CAF-D2C1-278A-60B2-9EF27EE58D93}"/>
              </a:ext>
            </a:extLst>
          </p:cNvPr>
          <p:cNvSpPr>
            <a:spLocks noGrp="1"/>
          </p:cNvSpPr>
          <p:nvPr>
            <p:ph type="pic" sz="quarter" idx="12"/>
          </p:nvPr>
        </p:nvSpPr>
        <p:spPr>
          <a:xfrm>
            <a:off x="8428074" y="1873286"/>
            <a:ext cx="3111428" cy="3111428"/>
          </a:xfrm>
          <a:prstGeom prst="ellipse">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971834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with bar and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708674" y="3213556"/>
            <a:ext cx="6988024" cy="430887"/>
          </a:xfrm>
        </p:spPr>
        <p:txBody>
          <a:bodyPr anchor="ctr"/>
          <a:lstStyle>
            <a:lvl1pPr marL="0" indent="0">
              <a:spcAft>
                <a:spcPts val="600"/>
              </a:spcAft>
              <a:buFontTx/>
              <a:buNone/>
              <a:defRPr>
                <a:solidFill>
                  <a:srgbClr val="294570"/>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24495" y="2057400"/>
            <a:ext cx="0" cy="2743200"/>
          </a:xfrm>
          <a:prstGeom prst="line">
            <a:avLst/>
          </a:prstGeom>
          <a:noFill/>
          <a:ln w="25400" cap="rnd" cmpd="sng" algn="ctr">
            <a:solidFill>
              <a:srgbClr val="8761C4"/>
            </a:solidFill>
            <a:prstDash val="solid"/>
            <a:headEnd type="none" w="med" len="med"/>
            <a:tailEnd type="none" w="med" len="med"/>
          </a:ln>
          <a:effectLst>
            <a:outerShdw blurRad="63500" dist="63500" dir="2700000" algn="tl" rotWithShape="0">
              <a:srgbClr val="737373">
                <a:alpha val="20000"/>
              </a:srgbClr>
            </a:outerShdw>
          </a:effectLst>
        </p:spPr>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itle 16">
            <a:extLst>
              <a:ext uri="{FF2B5EF4-FFF2-40B4-BE49-F238E27FC236}">
                <a16:creationId xmlns:a16="http://schemas.microsoft.com/office/drawing/2014/main" id="{F8ED8CB5-28DE-137B-5D03-3D59184FB932}"/>
              </a:ext>
            </a:extLst>
          </p:cNvPr>
          <p:cNvSpPr>
            <a:spLocks noGrp="1"/>
          </p:cNvSpPr>
          <p:nvPr>
            <p:ph type="title"/>
          </p:nvPr>
        </p:nvSpPr>
        <p:spPr>
          <a:xfrm>
            <a:off x="694948" y="2596416"/>
            <a:ext cx="3245368" cy="1665168"/>
          </a:xfrm>
        </p:spPr>
        <p:txBody>
          <a:bodyPr anchor="ctr"/>
          <a:lstStyle/>
          <a:p>
            <a:r>
              <a:rPr lang="en-US"/>
              <a:t>Click to edit Master title style</a:t>
            </a:r>
          </a:p>
        </p:txBody>
      </p:sp>
    </p:spTree>
    <p:extLst>
      <p:ext uri="{BB962C8B-B14F-4D97-AF65-F5344CB8AC3E}">
        <p14:creationId xmlns:p14="http://schemas.microsoft.com/office/powerpoint/2010/main" val="612909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7" y="5499099"/>
            <a:ext cx="5303518" cy="641351"/>
          </a:xfrm>
          <a:prstGeom prst="rect">
            <a:avLst/>
          </a:prstGeom>
          <a:noFill/>
        </p:spPr>
        <p:txBody>
          <a:bodyPr lIns="182880" tIns="182880" rIns="182880" bIns="182880">
            <a:noAutofit/>
          </a:bodyPr>
          <a:lstStyle>
            <a:lvl1pPr marL="0" indent="0" algn="l">
              <a:spcBef>
                <a:spcPts val="0"/>
              </a:spcBef>
              <a:buNone/>
              <a:defRPr sz="1800">
                <a:solidFill>
                  <a:srgbClr val="294570"/>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5312664" cy="3474720"/>
          </a:xfrm>
          <a:prstGeom prst="roundRect">
            <a:avLst>
              <a:gd name="adj" fmla="val 6250"/>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93536" y="5499099"/>
            <a:ext cx="5312664" cy="641351"/>
          </a:xfrm>
          <a:prstGeom prst="rect">
            <a:avLst/>
          </a:prstGeom>
          <a:noFill/>
        </p:spPr>
        <p:txBody>
          <a:bodyPr lIns="182880" tIns="182880" rIns="182880" bIns="182880">
            <a:noAutofit/>
          </a:bodyPr>
          <a:lstStyle>
            <a:lvl1pPr marL="0" indent="0" algn="l">
              <a:spcBef>
                <a:spcPts val="0"/>
              </a:spcBef>
              <a:buNone/>
              <a:defRPr sz="1800">
                <a:solidFill>
                  <a:srgbClr val="294570"/>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193536" y="2025650"/>
            <a:ext cx="5312664" cy="3474720"/>
          </a:xfrm>
          <a:prstGeom prst="roundRect">
            <a:avLst>
              <a:gd name="adj" fmla="val 6433"/>
            </a:avLst>
          </a:prstGeom>
          <a:blipFill>
            <a:blip r:embed="rId4"/>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7">
            <a:extLst>
              <a:ext uri="{FF2B5EF4-FFF2-40B4-BE49-F238E27FC236}">
                <a16:creationId xmlns:a16="http://schemas.microsoft.com/office/drawing/2014/main" id="{79C95A45-A77C-C301-7A94-FA1697F14A0F}"/>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23299532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4">
          <p15:clr>
            <a:srgbClr val="5ACBF0"/>
          </p15:clr>
        </p15:guide>
        <p15:guide id="7" pos="3931">
          <p15:clr>
            <a:srgbClr val="5ACBF0"/>
          </p15:clr>
        </p15:guide>
        <p15:guide id="8" orient="horz" pos="346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9" y="5500690"/>
            <a:ext cx="3474719" cy="639761"/>
          </a:xfrm>
          <a:prstGeom prst="rect">
            <a:avLst/>
          </a:prstGeom>
          <a:noFill/>
        </p:spPr>
        <p:txBody>
          <a:bodyPr vert="horz" wrap="square" lIns="182880" tIns="182880" rIns="182880" bIns="182880" rtlCol="0">
            <a:noAutofit/>
          </a:bodyPr>
          <a:lstStyle>
            <a:lvl1pPr algn="ctr">
              <a:defRPr lang="en-US" sz="1800" dirty="0">
                <a:solidFill>
                  <a:srgbClr val="294570"/>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3474720" cy="3474720"/>
          </a:xfrm>
          <a:prstGeom prst="roundRect">
            <a:avLst>
              <a:gd name="adj" fmla="val 5885"/>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480" y="5500689"/>
            <a:ext cx="3473576" cy="639761"/>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7335" y="2025650"/>
            <a:ext cx="3474720" cy="3474720"/>
          </a:xfrm>
          <a:prstGeom prst="roundRect">
            <a:avLst>
              <a:gd name="adj" fmla="val 6799"/>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033768" y="5500689"/>
            <a:ext cx="3475037" cy="639761"/>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031480" y="2025650"/>
            <a:ext cx="3474720" cy="3474720"/>
          </a:xfrm>
          <a:prstGeom prst="roundRect">
            <a:avLst>
              <a:gd name="adj" fmla="val 6981"/>
            </a:avLst>
          </a:prstGeo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3F982564-166F-ABE1-63F1-3016E84E58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491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68">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73608" y="4558538"/>
            <a:ext cx="2532888" cy="1581912"/>
          </a:xfrm>
          <a:prstGeom prst="rect">
            <a:avLst/>
          </a:prstGeom>
          <a:noFill/>
        </p:spPr>
        <p:txBody>
          <a:bodyPr vert="horz" wrap="square" lIns="182880" tIns="182880" rIns="182880" bIns="182880" rtlCol="0">
            <a:noAutofit/>
          </a:bodyPr>
          <a:lstStyle>
            <a:lvl1pPr algn="ctr">
              <a:defRPr lang="en-US" sz="1800" dirty="0">
                <a:solidFill>
                  <a:srgbClr val="294570"/>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73608" y="2025650"/>
            <a:ext cx="2532888" cy="2532888"/>
          </a:xfrm>
          <a:prstGeom prst="roundRect">
            <a:avLst>
              <a:gd name="adj" fmla="val 8645"/>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384803" y="4558538"/>
            <a:ext cx="2532888" cy="1581912"/>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40176" y="2025650"/>
            <a:ext cx="2532888" cy="2532888"/>
          </a:xfrm>
          <a:prstGeom prst="roundRect">
            <a:avLst>
              <a:gd name="adj" fmla="val 1014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4306" y="4558538"/>
            <a:ext cx="2532888" cy="1581912"/>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6744" y="2025650"/>
            <a:ext cx="2532888" cy="2532888"/>
          </a:xfrm>
          <a:prstGeom prst="roundRect">
            <a:avLst>
              <a:gd name="adj" fmla="val 1040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8973312" y="4558538"/>
            <a:ext cx="2532888" cy="1581912"/>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8973312" y="2025650"/>
            <a:ext cx="2532888" cy="2532888"/>
          </a:xfrm>
          <a:prstGeom prst="roundRect">
            <a:avLst>
              <a:gd name="adj" fmla="val 8143"/>
            </a:avLst>
          </a:prstGeo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7CF185F2-870F-B379-D686-8BB76C1E1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6727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B98C09DA-C03A-FF61-34EB-9D444076431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63001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4">
            <a:extLst>
              <a:ext uri="{FF2B5EF4-FFF2-40B4-BE49-F238E27FC236}">
                <a16:creationId xmlns:a16="http://schemas.microsoft.com/office/drawing/2014/main" id="{70B5288F-100D-7DDE-E8EA-CE6F9B1ACFE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87068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84">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E3AE1-1B05-421A-A3BB-BC76C5504D88}"/>
              </a:ext>
            </a:extLst>
          </p:cNvPr>
          <p:cNvSpPr>
            <a:spLocks noGrp="1"/>
          </p:cNvSpPr>
          <p:nvPr>
            <p:ph type="title"/>
          </p:nvPr>
        </p:nvSpPr>
        <p:spPr>
          <a:xfrm>
            <a:off x="694948" y="3033713"/>
            <a:ext cx="10811252" cy="498598"/>
          </a:xfrm>
        </p:spPr>
        <p:txBody>
          <a:bodyPr anchor="ctr"/>
          <a:lstStyle/>
          <a:p>
            <a:r>
              <a:rPr lang="en-US"/>
              <a:t>Click to edit Master title style</a:t>
            </a:r>
          </a:p>
        </p:txBody>
      </p:sp>
    </p:spTree>
    <p:extLst>
      <p:ext uri="{BB962C8B-B14F-4D97-AF65-F5344CB8AC3E}">
        <p14:creationId xmlns:p14="http://schemas.microsoft.com/office/powerpoint/2010/main" val="194606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045B-5C47-5015-23F5-82A914FB0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D9DFD-AB71-02CE-2247-852E09FCA6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BDC81-1D32-6196-2624-686B1C30B145}"/>
              </a:ext>
            </a:extLst>
          </p:cNvPr>
          <p:cNvSpPr>
            <a:spLocks noGrp="1"/>
          </p:cNvSpPr>
          <p:nvPr>
            <p:ph type="dt" sz="half" idx="10"/>
          </p:nvPr>
        </p:nvSpPr>
        <p:spPr/>
        <p:txBody>
          <a:bodyPr/>
          <a:lstStyle/>
          <a:p>
            <a:fld id="{5BEADD88-0D0F-4F10-9DC3-BF41F95EB71E}" type="datetimeFigureOut">
              <a:rPr lang="en-US" smtClean="0"/>
              <a:t>12/6/2024</a:t>
            </a:fld>
            <a:endParaRPr lang="en-US"/>
          </a:p>
        </p:txBody>
      </p:sp>
      <p:sp>
        <p:nvSpPr>
          <p:cNvPr id="5" name="Footer Placeholder 4">
            <a:extLst>
              <a:ext uri="{FF2B5EF4-FFF2-40B4-BE49-F238E27FC236}">
                <a16:creationId xmlns:a16="http://schemas.microsoft.com/office/drawing/2014/main" id="{2BBCCDB5-2571-83C7-73B7-B7EB95CDD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B5FC9-EA90-8DF1-E7A2-C31EC76F6D6D}"/>
              </a:ext>
            </a:extLst>
          </p:cNvPr>
          <p:cNvSpPr>
            <a:spLocks noGrp="1"/>
          </p:cNvSpPr>
          <p:nvPr>
            <p:ph type="sldNum" sz="quarter" idx="12"/>
          </p:nvPr>
        </p:nvSpPr>
        <p:spPr/>
        <p:txBody>
          <a:bodyPr/>
          <a:lstStyle/>
          <a:p>
            <a:fld id="{C78A22AE-83EE-4CD8-AF19-36CD5CA4BA5A}" type="slidenum">
              <a:rPr lang="en-US" smtClean="0"/>
              <a:t>‹#›</a:t>
            </a:fld>
            <a:endParaRPr lang="en-US"/>
          </a:p>
        </p:txBody>
      </p:sp>
    </p:spTree>
    <p:extLst>
      <p:ext uri="{BB962C8B-B14F-4D97-AF65-F5344CB8AC3E}">
        <p14:creationId xmlns:p14="http://schemas.microsoft.com/office/powerpoint/2010/main" val="8595979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0" name="Picture 39" descr="A colorful swirly paper&#10;&#10;Description automatically generated with medium confidence">
            <a:extLst>
              <a:ext uri="{FF2B5EF4-FFF2-40B4-BE49-F238E27FC236}">
                <a16:creationId xmlns:a16="http://schemas.microsoft.com/office/drawing/2014/main" id="{480550E2-4765-5A23-0709-5F98B71FE5A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2" name="MS logo gray - EMF" descr="Microsoft logo, gray text version">
            <a:extLst>
              <a:ext uri="{FF2B5EF4-FFF2-40B4-BE49-F238E27FC236}">
                <a16:creationId xmlns:a16="http://schemas.microsoft.com/office/drawing/2014/main" id="{41AB5FC0-038B-48B6-C6EF-0B85690B56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Freeform: Shape 2">
            <a:extLst>
              <a:ext uri="{FF2B5EF4-FFF2-40B4-BE49-F238E27FC236}">
                <a16:creationId xmlns:a16="http://schemas.microsoft.com/office/drawing/2014/main" id="{C17126F7-F958-1D5B-8954-6D2FCCBA3E80}"/>
              </a:ext>
            </a:extLst>
          </p:cNvPr>
          <p:cNvSpPr/>
          <p:nvPr/>
        </p:nvSpPr>
        <p:spPr>
          <a:xfrm>
            <a:off x="584200" y="1771830"/>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2487171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379076"/>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0707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72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12/6/2024</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12/6/2024</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12/6/2024</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12/6/2024</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12/6/2024</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12/6/2024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12/6/2024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12/6/2024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12/6/2024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12/6/2024</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12/6/2024</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55" Type="http://schemas.openxmlformats.org/officeDocument/2006/relationships/image" Target="../media/image11.sv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theme" Target="../theme/theme2.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slideLayout" Target="../slideLayouts/slideLayout80.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image" Target="../media/image10.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theme" Target="../theme/theme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slideLayout" Target="../slideLayouts/slideLayout154.xml"/><Relationship Id="rId55" Type="http://schemas.openxmlformats.org/officeDocument/2006/relationships/slideLayout" Target="../slideLayouts/slideLayout159.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3" Type="http://schemas.openxmlformats.org/officeDocument/2006/relationships/slideLayout" Target="../slideLayouts/slideLayout157.xml"/><Relationship Id="rId58" Type="http://schemas.openxmlformats.org/officeDocument/2006/relationships/image" Target="../media/image11.svg"/><Relationship Id="rId5" Type="http://schemas.openxmlformats.org/officeDocument/2006/relationships/slideLayout" Target="../slideLayouts/slideLayout109.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56" Type="http://schemas.openxmlformats.org/officeDocument/2006/relationships/theme" Target="../theme/theme4.xml"/><Relationship Id="rId8" Type="http://schemas.openxmlformats.org/officeDocument/2006/relationships/slideLayout" Target="../slideLayouts/slideLayout112.xml"/><Relationship Id="rId51" Type="http://schemas.openxmlformats.org/officeDocument/2006/relationships/slideLayout" Target="../slideLayouts/slideLayout155.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54" Type="http://schemas.openxmlformats.org/officeDocument/2006/relationships/slideLayout" Target="../slideLayouts/slideLayout158.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 Id="rId57" Type="http://schemas.openxmlformats.org/officeDocument/2006/relationships/image" Target="../media/image10.png"/><Relationship Id="rId10" Type="http://schemas.openxmlformats.org/officeDocument/2006/relationships/slideLayout" Target="../slideLayouts/slideLayout114.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slideLayout" Target="../slideLayouts/slideLayout15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slideLayout" Target="../slideLayouts/slideLayout201.xml"/><Relationship Id="rId47" Type="http://schemas.openxmlformats.org/officeDocument/2006/relationships/slideLayout" Target="../slideLayouts/slideLayout206.xml"/><Relationship Id="rId50" Type="http://schemas.openxmlformats.org/officeDocument/2006/relationships/image" Target="../media/image10.png"/><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9" Type="http://schemas.openxmlformats.org/officeDocument/2006/relationships/slideLayout" Target="../slideLayouts/slideLayout188.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49" Type="http://schemas.openxmlformats.org/officeDocument/2006/relationships/theme" Target="../theme/theme5.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8" Type="http://schemas.openxmlformats.org/officeDocument/2006/relationships/slideLayout" Target="../slideLayouts/slideLayout167.xml"/><Relationship Id="rId51" Type="http://schemas.openxmlformats.org/officeDocument/2006/relationships/image" Target="../media/image11.svg"/><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46" Type="http://schemas.openxmlformats.org/officeDocument/2006/relationships/slideLayout" Target="../slideLayouts/slideLayout205.xml"/><Relationship Id="rId20" Type="http://schemas.openxmlformats.org/officeDocument/2006/relationships/slideLayout" Target="../slideLayouts/slideLayout179.xml"/><Relationship Id="rId41" Type="http://schemas.openxmlformats.org/officeDocument/2006/relationships/slideLayout" Target="../slideLayouts/slideLayout200.xml"/><Relationship Id="rId1" Type="http://schemas.openxmlformats.org/officeDocument/2006/relationships/slideLayout" Target="../slideLayouts/slideLayout160.xml"/><Relationship Id="rId6" Type="http://schemas.openxmlformats.org/officeDocument/2006/relationships/slideLayout" Target="../slideLayouts/slideLayout16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9" Type="http://schemas.openxmlformats.org/officeDocument/2006/relationships/slideLayout" Target="../slideLayouts/slideLayout246.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42" Type="http://schemas.openxmlformats.org/officeDocument/2006/relationships/slideLayout" Target="../slideLayouts/slideLayout249.xml"/><Relationship Id="rId7" Type="http://schemas.openxmlformats.org/officeDocument/2006/relationships/slideLayout" Target="../slideLayouts/slideLayout21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41" Type="http://schemas.openxmlformats.org/officeDocument/2006/relationships/slideLayout" Target="../slideLayouts/slideLayout248.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4" Type="http://schemas.openxmlformats.org/officeDocument/2006/relationships/image" Target="../media/image1.emf"/><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theme" Target="../theme/theme6.xml"/><Relationship Id="rId8" Type="http://schemas.openxmlformats.org/officeDocument/2006/relationships/slideLayout" Target="../slideLayouts/slideLayout215.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34" Type="http://schemas.openxmlformats.org/officeDocument/2006/relationships/slideLayout" Target="../slideLayouts/slideLayout283.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36" Type="http://schemas.openxmlformats.org/officeDocument/2006/relationships/image" Target="../media/image1.emf"/><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theme" Target="../theme/theme7.xml"/><Relationship Id="rId8" Type="http://schemas.openxmlformats.org/officeDocument/2006/relationships/slideLayout" Target="../slideLayouts/slideLayout25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image" Target="../media/image76.png"/><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slideLayout" Target="../slideLayouts/slideLayout312.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image" Target="../media/image1.emf"/><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31" Type="http://schemas.openxmlformats.org/officeDocument/2006/relationships/theme" Target="../theme/theme8.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slideLayout" Target="../slideLayouts/slideLayout313.xml"/><Relationship Id="rId8" Type="http://schemas.openxmlformats.org/officeDocument/2006/relationships/slideLayout" Target="../slideLayouts/slideLayout2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739" r:id="rId49"/>
    <p:sldLayoutId id="2147483947" r:id="rId50"/>
    <p:sldLayoutId id="2147483948" r:id="rId51"/>
    <p:sldLayoutId id="2147484212"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12/6/2024</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5390101"/>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 id="2147483925" r:id="rId30"/>
    <p:sldLayoutId id="2147483926" r:id="rId31"/>
    <p:sldLayoutId id="2147483927" r:id="rId32"/>
    <p:sldLayoutId id="2147483928" r:id="rId33"/>
    <p:sldLayoutId id="2147483929" r:id="rId34"/>
    <p:sldLayoutId id="2147483930" r:id="rId35"/>
    <p:sldLayoutId id="2147483931" r:id="rId36"/>
    <p:sldLayoutId id="2147483932" r:id="rId37"/>
    <p:sldLayoutId id="2147483933" r:id="rId38"/>
    <p:sldLayoutId id="2147483934" r:id="rId39"/>
    <p:sldLayoutId id="2147483935" r:id="rId40"/>
    <p:sldLayoutId id="2147483936" r:id="rId41"/>
    <p:sldLayoutId id="2147483937" r:id="rId42"/>
    <p:sldLayoutId id="2147483938" r:id="rId43"/>
    <p:sldLayoutId id="2147483939" r:id="rId44"/>
    <p:sldLayoutId id="2147483940" r:id="rId45"/>
    <p:sldLayoutId id="2147483941" r:id="rId46"/>
    <p:sldLayoutId id="2147483942" r:id="rId47"/>
    <p:sldLayoutId id="2147483943" r:id="rId48"/>
    <p:sldLayoutId id="2147483944" r:id="rId49"/>
    <p:sldLayoutId id="2147483945" r:id="rId50"/>
    <p:sldLayoutId id="2147484268" r:id="rId51"/>
    <p:sldLayoutId id="2147484269" r:id="rId52"/>
    <p:sldLayoutId id="2147484220" r:id="rId53"/>
    <p:sldLayoutId id="2147484221" r:id="rId54"/>
    <p:sldLayoutId id="2147484222"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47990850"/>
      </p:ext>
    </p:extLst>
  </p:cSld>
  <p:clrMap bg1="dk1" tx1="lt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 id="2147484026" r:id="rId31"/>
    <p:sldLayoutId id="2147484027" r:id="rId32"/>
    <p:sldLayoutId id="2147484028" r:id="rId33"/>
    <p:sldLayoutId id="2147484029" r:id="rId34"/>
    <p:sldLayoutId id="2147484030" r:id="rId35"/>
    <p:sldLayoutId id="2147484031" r:id="rId36"/>
    <p:sldLayoutId id="2147484032" r:id="rId37"/>
    <p:sldLayoutId id="2147484033" r:id="rId38"/>
    <p:sldLayoutId id="2147484034" r:id="rId39"/>
    <p:sldLayoutId id="2147484035" r:id="rId40"/>
    <p:sldLayoutId id="2147484036" r:id="rId41"/>
    <p:sldLayoutId id="2147484037" r:id="rId42"/>
    <p:sldLayoutId id="2147484038" r:id="rId43"/>
    <p:sldLayoutId id="2147484039" r:id="rId44"/>
    <p:sldLayoutId id="2147484040" r:id="rId45"/>
    <p:sldLayoutId id="2147484041" r:id="rId46"/>
    <p:sldLayoutId id="2147484042" r:id="rId47"/>
    <p:sldLayoutId id="214748404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a:noFill/>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3E6E13-61DE-4F2C-9ADE-2F53F05B4B2F}"/>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286363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88327959"/>
      </p:ext>
    </p:extLst>
  </p:cSld>
  <p:clrMap bg1="dk1" tx1="lt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56000">
              <a:srgbClr val="D0F0EC"/>
            </a:gs>
            <a:gs pos="13000">
              <a:srgbClr val="FFFFFF"/>
            </a:gs>
            <a:gs pos="100000">
              <a:srgbClr val="69BFFF"/>
            </a:gs>
          </a:gsLst>
          <a:lin ang="1800000" scaled="0"/>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94948" y="668239"/>
            <a:ext cx="10811252" cy="664797"/>
          </a:xfrm>
          <a:prstGeom prst="rect">
            <a:avLst/>
          </a:prstGeom>
          <a:noFill/>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694948" y="1665435"/>
            <a:ext cx="10809284"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37" name="Picture 36">
            <a:extLst>
              <a:ext uri="{FF2B5EF4-FFF2-40B4-BE49-F238E27FC236}">
                <a16:creationId xmlns:a16="http://schemas.microsoft.com/office/drawing/2014/main" id="{5F6F1DD3-0497-4985-224C-40328B66A53B}"/>
              </a:ext>
            </a:extLst>
          </p:cNvPr>
          <p:cNvPicPr>
            <a:picLocks noChangeAspect="1"/>
          </p:cNvPicPr>
          <p:nvPr userDrawn="1"/>
        </p:nvPicPr>
        <p:blipFill rotWithShape="1">
          <a:blip r:embed="rId33">
            <a:extLst>
              <a:ext uri="{28A0092B-C50C-407E-A947-70E740481C1C}">
                <a14:useLocalDpi xmlns:a14="http://schemas.microsoft.com/office/drawing/2010/main"/>
              </a:ext>
            </a:extLst>
          </a:blip>
          <a:srcRect/>
          <a:stretch/>
        </p:blipFill>
        <p:spPr>
          <a:xfrm>
            <a:off x="12350483" y="-2321781"/>
            <a:ext cx="5206980" cy="4955253"/>
          </a:xfrm>
          <a:prstGeom prst="rect">
            <a:avLst/>
          </a:prstGeom>
        </p:spPr>
      </p:pic>
    </p:spTree>
    <p:extLst>
      <p:ext uri="{BB962C8B-B14F-4D97-AF65-F5344CB8AC3E}">
        <p14:creationId xmlns:p14="http://schemas.microsoft.com/office/powerpoint/2010/main" val="3636260209"/>
      </p:ext>
    </p:extLst>
  </p:cSld>
  <p:clrMap bg1="dk1" tx1="lt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 id="2147484156" r:id="rId18"/>
    <p:sldLayoutId id="2147484157" r:id="rId19"/>
    <p:sldLayoutId id="2147484158" r:id="rId20"/>
    <p:sldLayoutId id="2147484159" r:id="rId21"/>
    <p:sldLayoutId id="2147484160" r:id="rId22"/>
    <p:sldLayoutId id="2147484161" r:id="rId23"/>
    <p:sldLayoutId id="2147484162" r:id="rId24"/>
    <p:sldLayoutId id="2147484163" r:id="rId25"/>
    <p:sldLayoutId id="2147484164" r:id="rId26"/>
    <p:sldLayoutId id="2147484165" r:id="rId27"/>
    <p:sldLayoutId id="2147484166" r:id="rId28"/>
    <p:sldLayoutId id="2147484167" r:id="rId29"/>
    <p:sldLayoutId id="2147484168" r:id="rId30"/>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50" baseline="0" dirty="0" smtClean="0">
          <a:ln w="3175">
            <a:noFill/>
          </a:ln>
          <a:solidFill>
            <a:srgbClr val="29457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29457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29457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29457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32">
          <p15:clr>
            <a:srgbClr val="C35EA4"/>
          </p15:clr>
        </p15:guide>
        <p15:guide id="17" pos="7248">
          <p15:clr>
            <a:srgbClr val="C35EA4"/>
          </p15:clr>
        </p15:guide>
        <p15:guide id="25" orient="horz" pos="448">
          <p15:clr>
            <a:srgbClr val="C35EA4"/>
          </p15:clr>
        </p15:guide>
        <p15:guide id="26" orient="horz" pos="3868">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8.xml"/></Relationships>
</file>

<file path=ppt/slides/_rels/slide1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xml"/><Relationship Id="rId1" Type="http://schemas.openxmlformats.org/officeDocument/2006/relationships/slideLayout" Target="../slideLayouts/slideLayout155.xml"/></Relationships>
</file>

<file path=ppt/slides/_rels/slide1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56.xml"/><Relationship Id="rId4" Type="http://schemas.openxmlformats.org/officeDocument/2006/relationships/image" Target="../media/image93.svg"/></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156.xml"/><Relationship Id="rId4" Type="http://schemas.openxmlformats.org/officeDocument/2006/relationships/image" Target="../media/image93.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15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155.xml"/></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155.xml"/></Relationships>
</file>

<file path=ppt/slides/_rels/slide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oleObject" Target="../embeddings/oleObject1.bin"/><Relationship Id="rId7" Type="http://schemas.openxmlformats.org/officeDocument/2006/relationships/image" Target="../media/image80.svg"/><Relationship Id="rId2" Type="http://schemas.openxmlformats.org/officeDocument/2006/relationships/notesSlide" Target="../notesSlides/notesSlide2.xml"/><Relationship Id="rId1" Type="http://schemas.openxmlformats.org/officeDocument/2006/relationships/slideLayout" Target="../slideLayouts/slideLayout15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emf"/><Relationship Id="rId9" Type="http://schemas.openxmlformats.org/officeDocument/2006/relationships/image" Target="../media/image82.png"/></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55.xml"/></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155.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55.xml"/></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155.xml"/><Relationship Id="rId4" Type="http://schemas.openxmlformats.org/officeDocument/2006/relationships/image" Target="../media/image100.svg"/></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55.xml"/><Relationship Id="rId4" Type="http://schemas.openxmlformats.org/officeDocument/2006/relationships/image" Target="../media/image100.sv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155.xml"/><Relationship Id="rId4" Type="http://schemas.openxmlformats.org/officeDocument/2006/relationships/image" Target="../media/image100.svg"/></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155.xml"/><Relationship Id="rId4" Type="http://schemas.openxmlformats.org/officeDocument/2006/relationships/image" Target="../media/image100.sv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155.xml"/><Relationship Id="rId4" Type="http://schemas.openxmlformats.org/officeDocument/2006/relationships/image" Target="../media/image100.sv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155.xml"/><Relationship Id="rId4" Type="http://schemas.openxmlformats.org/officeDocument/2006/relationships/image" Target="../media/image100.sv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155.xml"/><Relationship Id="rId7" Type="http://schemas.openxmlformats.org/officeDocument/2006/relationships/image" Target="../media/image100.sv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99.png"/><Relationship Id="rId5" Type="http://schemas.openxmlformats.org/officeDocument/2006/relationships/image" Target="../media/image101.gif"/><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xml"/><Relationship Id="rId1" Type="http://schemas.openxmlformats.org/officeDocument/2006/relationships/slideLayout" Target="../slideLayouts/slideLayout155.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155.xml"/><Relationship Id="rId4" Type="http://schemas.openxmlformats.org/officeDocument/2006/relationships/image" Target="../media/image100.sv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155.xml"/><Relationship Id="rId4" Type="http://schemas.openxmlformats.org/officeDocument/2006/relationships/image" Target="../media/image100.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07.jpe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3.jpeg"/><Relationship Id="rId21" Type="http://schemas.openxmlformats.org/officeDocument/2006/relationships/image" Target="../media/image120.png"/><Relationship Id="rId7" Type="http://schemas.openxmlformats.org/officeDocument/2006/relationships/image" Target="../media/image106.jpe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notesSlide" Target="../notesSlides/notesSlide37.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110.png"/><Relationship Id="rId24" Type="http://schemas.openxmlformats.org/officeDocument/2006/relationships/image" Target="../media/image123.svg"/><Relationship Id="rId5" Type="http://schemas.openxmlformats.org/officeDocument/2006/relationships/image" Target="../media/image105.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svg"/><Relationship Id="rId19" Type="http://schemas.openxmlformats.org/officeDocument/2006/relationships/image" Target="../media/image118.png"/><Relationship Id="rId4" Type="http://schemas.openxmlformats.org/officeDocument/2006/relationships/image" Target="../media/image104.jpe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xml"/><Relationship Id="rId1" Type="http://schemas.openxmlformats.org/officeDocument/2006/relationships/slideLayout" Target="../slideLayouts/slideLayout15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70.xml"/><Relationship Id="rId4" Type="http://schemas.openxmlformats.org/officeDocument/2006/relationships/image" Target="../media/image125.svg"/></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42.xml"/><Relationship Id="rId4" Type="http://schemas.openxmlformats.org/officeDocument/2006/relationships/image" Target="../media/image12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8.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8.xml"/></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9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8.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70.xml"/><Relationship Id="rId4" Type="http://schemas.openxmlformats.org/officeDocument/2006/relationships/image" Target="../media/image125.svg"/></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125.svg"/></Relationships>
</file>

<file path=ppt/slides/_rels/slide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5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70.xml"/><Relationship Id="rId4" Type="http://schemas.openxmlformats.org/officeDocument/2006/relationships/image" Target="../media/image125.svg"/></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42.xml"/><Relationship Id="rId4" Type="http://schemas.openxmlformats.org/officeDocument/2006/relationships/image" Target="../media/image132.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42.xml"/><Relationship Id="rId4" Type="http://schemas.openxmlformats.org/officeDocument/2006/relationships/image" Target="../media/image132.svg"/></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42.xml"/><Relationship Id="rId4" Type="http://schemas.openxmlformats.org/officeDocument/2006/relationships/image" Target="../media/image132.svg"/></Relationships>
</file>

<file path=ppt/slides/_rels/slide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xml"/><Relationship Id="rId1" Type="http://schemas.openxmlformats.org/officeDocument/2006/relationships/slideLayout" Target="../slideLayouts/slideLayout15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155.xml"/></Relationships>
</file>

<file path=ppt/slides/_rels/slide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55.xml"/></Relationships>
</file>

<file path=ppt/slides/_rels/slide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55.xml"/></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72.xml"/><Relationship Id="rId4" Type="http://schemas.openxmlformats.org/officeDocument/2006/relationships/image" Target="../media/image137.svg"/></Relationships>
</file>

<file path=ppt/slides/_rels/slide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xml"/><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155.xm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1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6BEEB-DA24-B50D-A258-C728485361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E8E93C-F0CB-8A86-E80F-1440D094C71E}"/>
              </a:ext>
            </a:extLst>
          </p:cNvPr>
          <p:cNvSpPr>
            <a:spLocks noGrp="1"/>
          </p:cNvSpPr>
          <p:nvPr>
            <p:ph type="title"/>
          </p:nvPr>
        </p:nvSpPr>
        <p:spPr>
          <a:xfrm>
            <a:off x="584200" y="2362651"/>
            <a:ext cx="5305698" cy="1231106"/>
          </a:xfrm>
        </p:spPr>
        <p:txBody>
          <a:bodyPr/>
          <a:lstStyle/>
          <a:p>
            <a:r>
              <a:rPr lang="en-US" dirty="0">
                <a:cs typeface="Segoe UI"/>
              </a:rPr>
              <a:t>Workshop</a:t>
            </a:r>
            <a:br>
              <a:rPr lang="en-US" dirty="0">
                <a:cs typeface="Segoe UI"/>
              </a:rPr>
            </a:br>
            <a:r>
              <a:rPr lang="en-US" dirty="0">
                <a:cs typeface="Segoe UI"/>
              </a:rPr>
              <a:t>Advantage Austria</a:t>
            </a:r>
          </a:p>
        </p:txBody>
      </p:sp>
    </p:spTree>
    <p:extLst>
      <p:ext uri="{BB962C8B-B14F-4D97-AF65-F5344CB8AC3E}">
        <p14:creationId xmlns:p14="http://schemas.microsoft.com/office/powerpoint/2010/main" val="31384166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utopilot | Tesla Nederland">
            <a:extLst>
              <a:ext uri="{FF2B5EF4-FFF2-40B4-BE49-F238E27FC236}">
                <a16:creationId xmlns:a16="http://schemas.microsoft.com/office/drawing/2014/main" id="{20A311AF-29C5-4262-9D00-6C8E82226E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7" r="1021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775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98B922-12D5-F038-3AB2-AE3CA9BF5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3" y="0"/>
            <a:ext cx="10467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583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C8D81D5-7CBD-4EA5-A41F-177ACB6E9F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9604" y="1285251"/>
            <a:ext cx="9182905" cy="3876520"/>
          </a:xfrm>
          <a:prstGeom prst="rect">
            <a:avLst/>
          </a:prstGeom>
        </p:spPr>
      </p:pic>
    </p:spTree>
    <p:extLst>
      <p:ext uri="{BB962C8B-B14F-4D97-AF65-F5344CB8AC3E}">
        <p14:creationId xmlns:p14="http://schemas.microsoft.com/office/powerpoint/2010/main" val="190540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C8D81D5-7CBD-4EA5-A41F-177ACB6E9F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9604" y="1285251"/>
            <a:ext cx="9182905" cy="3876520"/>
          </a:xfrm>
          <a:prstGeom prst="rect">
            <a:avLst/>
          </a:prstGeom>
        </p:spPr>
      </p:pic>
      <p:cxnSp>
        <p:nvCxnSpPr>
          <p:cNvPr id="3" name="Rechte verbindingslijn 2">
            <a:extLst>
              <a:ext uri="{FF2B5EF4-FFF2-40B4-BE49-F238E27FC236}">
                <a16:creationId xmlns:a16="http://schemas.microsoft.com/office/drawing/2014/main" id="{01B7FA36-ED71-4D89-A656-772A2D357198}"/>
              </a:ext>
            </a:extLst>
          </p:cNvPr>
          <p:cNvCxnSpPr/>
          <p:nvPr/>
        </p:nvCxnSpPr>
        <p:spPr>
          <a:xfrm flipH="1" flipV="1">
            <a:off x="2209800" y="1638300"/>
            <a:ext cx="1562100" cy="19431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kstvak 3">
            <a:extLst>
              <a:ext uri="{FF2B5EF4-FFF2-40B4-BE49-F238E27FC236}">
                <a16:creationId xmlns:a16="http://schemas.microsoft.com/office/drawing/2014/main" id="{CFB43044-EFA9-4FAA-8CD2-FD7B45FA8366}"/>
              </a:ext>
            </a:extLst>
          </p:cNvPr>
          <p:cNvSpPr txBox="1"/>
          <p:nvPr/>
        </p:nvSpPr>
        <p:spPr>
          <a:xfrm>
            <a:off x="1454925" y="1167340"/>
            <a:ext cx="1147686" cy="461665"/>
          </a:xfrm>
          <a:prstGeom prst="rect">
            <a:avLst/>
          </a:prstGeom>
          <a:noFill/>
        </p:spPr>
        <p:txBody>
          <a:bodyPr wrap="none" rtlCol="0">
            <a:spAutoFit/>
          </a:bodyPr>
          <a:lstStyle/>
          <a:p>
            <a:r>
              <a:rPr lang="en-US" sz="2400" b="1" dirty="0" err="1"/>
              <a:t>Celkern</a:t>
            </a:r>
            <a:endParaRPr lang="en-US" sz="2400" b="1" dirty="0"/>
          </a:p>
        </p:txBody>
      </p:sp>
      <p:sp>
        <p:nvSpPr>
          <p:cNvPr id="7" name="Tekstvak 6">
            <a:extLst>
              <a:ext uri="{FF2B5EF4-FFF2-40B4-BE49-F238E27FC236}">
                <a16:creationId xmlns:a16="http://schemas.microsoft.com/office/drawing/2014/main" id="{C4FD6CA3-3843-484C-A286-91FAD6E7C581}"/>
              </a:ext>
            </a:extLst>
          </p:cNvPr>
          <p:cNvSpPr txBox="1"/>
          <p:nvPr/>
        </p:nvSpPr>
        <p:spPr>
          <a:xfrm>
            <a:off x="7239000" y="5161771"/>
            <a:ext cx="834844" cy="461665"/>
          </a:xfrm>
          <a:prstGeom prst="rect">
            <a:avLst/>
          </a:prstGeom>
          <a:noFill/>
        </p:spPr>
        <p:txBody>
          <a:bodyPr wrap="none" rtlCol="0">
            <a:spAutoFit/>
          </a:bodyPr>
          <a:lstStyle/>
          <a:p>
            <a:r>
              <a:rPr lang="en-US" sz="2400" b="1" dirty="0"/>
              <a:t>Axon</a:t>
            </a:r>
          </a:p>
        </p:txBody>
      </p:sp>
      <p:cxnSp>
        <p:nvCxnSpPr>
          <p:cNvPr id="8" name="Rechte verbindingslijn 7">
            <a:extLst>
              <a:ext uri="{FF2B5EF4-FFF2-40B4-BE49-F238E27FC236}">
                <a16:creationId xmlns:a16="http://schemas.microsoft.com/office/drawing/2014/main" id="{0C0F70E9-D96B-4FD6-AA1C-BBDB650D41D0}"/>
              </a:ext>
            </a:extLst>
          </p:cNvPr>
          <p:cNvCxnSpPr/>
          <p:nvPr/>
        </p:nvCxnSpPr>
        <p:spPr>
          <a:xfrm>
            <a:off x="6997700" y="4394200"/>
            <a:ext cx="469900" cy="76757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1FB95B19-6086-41DC-B894-35D33E980BE9}"/>
              </a:ext>
            </a:extLst>
          </p:cNvPr>
          <p:cNvCxnSpPr>
            <a:cxnSpLocks/>
          </p:cNvCxnSpPr>
          <p:nvPr/>
        </p:nvCxnSpPr>
        <p:spPr>
          <a:xfrm flipV="1">
            <a:off x="4356100" y="860285"/>
            <a:ext cx="2214534" cy="23452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5352F268-A887-4EF8-AEF8-38E204CA1173}"/>
              </a:ext>
            </a:extLst>
          </p:cNvPr>
          <p:cNvSpPr txBox="1"/>
          <p:nvPr/>
        </p:nvSpPr>
        <p:spPr>
          <a:xfrm>
            <a:off x="5815759" y="389325"/>
            <a:ext cx="1577676" cy="461665"/>
          </a:xfrm>
          <a:prstGeom prst="rect">
            <a:avLst/>
          </a:prstGeom>
          <a:noFill/>
        </p:spPr>
        <p:txBody>
          <a:bodyPr wrap="none" rtlCol="0">
            <a:spAutoFit/>
          </a:bodyPr>
          <a:lstStyle/>
          <a:p>
            <a:r>
              <a:rPr lang="en-US" sz="2400" b="1" dirty="0" err="1"/>
              <a:t>Cellichaam</a:t>
            </a:r>
            <a:endParaRPr lang="en-US" sz="2400" b="1" dirty="0"/>
          </a:p>
        </p:txBody>
      </p:sp>
      <p:cxnSp>
        <p:nvCxnSpPr>
          <p:cNvPr id="12" name="Rechte verbindingslijn 11">
            <a:extLst>
              <a:ext uri="{FF2B5EF4-FFF2-40B4-BE49-F238E27FC236}">
                <a16:creationId xmlns:a16="http://schemas.microsoft.com/office/drawing/2014/main" id="{7F3F7AC5-2961-487B-80EC-9A4B5603162F}"/>
              </a:ext>
            </a:extLst>
          </p:cNvPr>
          <p:cNvCxnSpPr>
            <a:cxnSpLocks/>
          </p:cNvCxnSpPr>
          <p:nvPr/>
        </p:nvCxnSpPr>
        <p:spPr>
          <a:xfrm flipV="1">
            <a:off x="1816100" y="4707868"/>
            <a:ext cx="786511" cy="8069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7ED44A33-5AC9-4D0D-9278-F19ECE34869A}"/>
              </a:ext>
            </a:extLst>
          </p:cNvPr>
          <p:cNvSpPr txBox="1"/>
          <p:nvPr/>
        </p:nvSpPr>
        <p:spPr>
          <a:xfrm>
            <a:off x="756425" y="5514820"/>
            <a:ext cx="1626279" cy="461665"/>
          </a:xfrm>
          <a:prstGeom prst="rect">
            <a:avLst/>
          </a:prstGeom>
          <a:noFill/>
        </p:spPr>
        <p:txBody>
          <a:bodyPr wrap="none" rtlCol="0">
            <a:spAutoFit/>
          </a:bodyPr>
          <a:lstStyle/>
          <a:p>
            <a:r>
              <a:rPr lang="en-US" sz="2400" b="1" dirty="0" err="1"/>
              <a:t>Dendrieten</a:t>
            </a:r>
            <a:endParaRPr lang="en-US" sz="2400" b="1" dirty="0"/>
          </a:p>
        </p:txBody>
      </p:sp>
      <p:cxnSp>
        <p:nvCxnSpPr>
          <p:cNvPr id="16" name="Rechte verbindingslijn 15">
            <a:extLst>
              <a:ext uri="{FF2B5EF4-FFF2-40B4-BE49-F238E27FC236}">
                <a16:creationId xmlns:a16="http://schemas.microsoft.com/office/drawing/2014/main" id="{7DCEC1B0-42E8-484C-8D5E-6E9E286F8350}"/>
              </a:ext>
            </a:extLst>
          </p:cNvPr>
          <p:cNvCxnSpPr>
            <a:cxnSpLocks/>
          </p:cNvCxnSpPr>
          <p:nvPr/>
        </p:nvCxnSpPr>
        <p:spPr>
          <a:xfrm flipV="1">
            <a:off x="9791700" y="2032902"/>
            <a:ext cx="508000" cy="82459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39EE7896-26DE-4CDE-9886-3F8B985DA3F5}"/>
              </a:ext>
            </a:extLst>
          </p:cNvPr>
          <p:cNvSpPr txBox="1"/>
          <p:nvPr/>
        </p:nvSpPr>
        <p:spPr>
          <a:xfrm>
            <a:off x="9460933" y="1465396"/>
            <a:ext cx="1747914" cy="461665"/>
          </a:xfrm>
          <a:prstGeom prst="rect">
            <a:avLst/>
          </a:prstGeom>
          <a:noFill/>
        </p:spPr>
        <p:txBody>
          <a:bodyPr wrap="none" rtlCol="0">
            <a:spAutoFit/>
          </a:bodyPr>
          <a:lstStyle/>
          <a:p>
            <a:r>
              <a:rPr lang="en-US" sz="2400" b="1" dirty="0" err="1"/>
              <a:t>Eindplaatjes</a:t>
            </a:r>
            <a:endParaRPr lang="en-US" sz="2400" b="1" dirty="0"/>
          </a:p>
        </p:txBody>
      </p:sp>
    </p:spTree>
    <p:extLst>
      <p:ext uri="{BB962C8B-B14F-4D97-AF65-F5344CB8AC3E}">
        <p14:creationId xmlns:p14="http://schemas.microsoft.com/office/powerpoint/2010/main" val="246330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titled-1">
            <a:hlinkClick r:id="" action="ppaction://media"/>
            <a:extLst>
              <a:ext uri="{FF2B5EF4-FFF2-40B4-BE49-F238E27FC236}">
                <a16:creationId xmlns:a16="http://schemas.microsoft.com/office/drawing/2014/main" id="{941278E8-68A8-437D-B52C-17BA991F33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62089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COVER_Untitled-1_2021415201258_2">
            <a:hlinkClick r:id="" action="ppaction://media"/>
            <a:extLst>
              <a:ext uri="{FF2B5EF4-FFF2-40B4-BE49-F238E27FC236}">
                <a16:creationId xmlns:a16="http://schemas.microsoft.com/office/drawing/2014/main" id="{F15BEC79-EA24-4934-8A86-D47A2A2931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664217100"/>
      </p:ext>
    </p:extLst>
  </p:cSld>
  <p:clrMapOvr>
    <a:masterClrMapping/>
  </p:clrMapOvr>
  <mc:AlternateContent xmlns:mc="http://schemas.openxmlformats.org/markup-compatibility/2006" xmlns:p14="http://schemas.microsoft.com/office/powerpoint/2010/main">
    <mc:Choice Requires="p14">
      <p:transition spd="slow" p14:dur="2000" advTm="4500"/>
    </mc:Choice>
    <mc:Fallback xmlns="">
      <p:transition spd="slow" advTm="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C9527C21-BDA9-4BA6-A1EB-3FB7D2572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Rechte verbindingslijn 5">
            <a:extLst>
              <a:ext uri="{FF2B5EF4-FFF2-40B4-BE49-F238E27FC236}">
                <a16:creationId xmlns:a16="http://schemas.microsoft.com/office/drawing/2014/main" id="{BBECCA3A-A19F-463C-BD54-E59EA6D306E5}"/>
              </a:ext>
            </a:extLst>
          </p:cNvPr>
          <p:cNvCxnSpPr>
            <a:cxnSpLocks/>
          </p:cNvCxnSpPr>
          <p:nvPr/>
        </p:nvCxnSpPr>
        <p:spPr>
          <a:xfrm flipH="1" flipV="1">
            <a:off x="2209801" y="1638301"/>
            <a:ext cx="1284513" cy="105047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kstvak 6">
            <a:extLst>
              <a:ext uri="{FF2B5EF4-FFF2-40B4-BE49-F238E27FC236}">
                <a16:creationId xmlns:a16="http://schemas.microsoft.com/office/drawing/2014/main" id="{133ECE38-EF69-407B-B656-664345E68910}"/>
              </a:ext>
            </a:extLst>
          </p:cNvPr>
          <p:cNvSpPr txBox="1"/>
          <p:nvPr/>
        </p:nvSpPr>
        <p:spPr>
          <a:xfrm>
            <a:off x="1072790" y="1176635"/>
            <a:ext cx="2274020" cy="461665"/>
          </a:xfrm>
          <a:prstGeom prst="rect">
            <a:avLst/>
          </a:prstGeom>
          <a:noFill/>
        </p:spPr>
        <p:txBody>
          <a:bodyPr wrap="none" rtlCol="0">
            <a:spAutoFit/>
          </a:bodyPr>
          <a:lstStyle/>
          <a:p>
            <a:r>
              <a:rPr lang="en-US" sz="2400" b="1" dirty="0" err="1"/>
              <a:t>Activatie</a:t>
            </a:r>
            <a:r>
              <a:rPr lang="en-US" sz="2400" b="1" dirty="0"/>
              <a:t> functie</a:t>
            </a:r>
          </a:p>
        </p:txBody>
      </p:sp>
      <p:cxnSp>
        <p:nvCxnSpPr>
          <p:cNvPr id="8" name="Rechte verbindingslijn 7">
            <a:extLst>
              <a:ext uri="{FF2B5EF4-FFF2-40B4-BE49-F238E27FC236}">
                <a16:creationId xmlns:a16="http://schemas.microsoft.com/office/drawing/2014/main" id="{D9AF4ABB-D593-4B67-BED0-AE78649934AD}"/>
              </a:ext>
            </a:extLst>
          </p:cNvPr>
          <p:cNvCxnSpPr>
            <a:cxnSpLocks/>
          </p:cNvCxnSpPr>
          <p:nvPr/>
        </p:nvCxnSpPr>
        <p:spPr>
          <a:xfrm flipV="1">
            <a:off x="6923314" y="1122206"/>
            <a:ext cx="428087" cy="18060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C9B30927-98CF-4C03-B91E-EAD325AB732B}"/>
              </a:ext>
            </a:extLst>
          </p:cNvPr>
          <p:cNvSpPr txBox="1"/>
          <p:nvPr/>
        </p:nvSpPr>
        <p:spPr>
          <a:xfrm>
            <a:off x="6214391" y="660540"/>
            <a:ext cx="3108223" cy="461665"/>
          </a:xfrm>
          <a:prstGeom prst="rect">
            <a:avLst/>
          </a:prstGeom>
          <a:noFill/>
        </p:spPr>
        <p:txBody>
          <a:bodyPr wrap="none" rtlCol="0">
            <a:spAutoFit/>
          </a:bodyPr>
          <a:lstStyle/>
          <a:p>
            <a:r>
              <a:rPr lang="en-US" sz="2400" b="1" dirty="0" err="1"/>
              <a:t>Koppeling</a:t>
            </a:r>
            <a:r>
              <a:rPr lang="en-US" sz="2400" b="1" dirty="0"/>
              <a:t> met </a:t>
            </a:r>
            <a:r>
              <a:rPr lang="en-US" sz="2400" b="1" dirty="0" err="1"/>
              <a:t>gewicht</a:t>
            </a:r>
            <a:endParaRPr lang="en-US" sz="2400" b="1" dirty="0"/>
          </a:p>
        </p:txBody>
      </p:sp>
    </p:spTree>
    <p:extLst>
      <p:ext uri="{BB962C8B-B14F-4D97-AF65-F5344CB8AC3E}">
        <p14:creationId xmlns:p14="http://schemas.microsoft.com/office/powerpoint/2010/main" val="25802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VER_Untitled-1_2021415201258_3">
            <a:hlinkClick r:id="" action="ppaction://media"/>
            <a:extLst>
              <a:ext uri="{FF2B5EF4-FFF2-40B4-BE49-F238E27FC236}">
                <a16:creationId xmlns:a16="http://schemas.microsoft.com/office/drawing/2014/main" id="{01FF6931-622E-4172-8855-12B6CE98B3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cxnSp>
        <p:nvCxnSpPr>
          <p:cNvPr id="4" name="Rechte verbindingslijn 3">
            <a:extLst>
              <a:ext uri="{FF2B5EF4-FFF2-40B4-BE49-F238E27FC236}">
                <a16:creationId xmlns:a16="http://schemas.microsoft.com/office/drawing/2014/main" id="{D014210C-7DB2-4292-95E8-8BD899A1F4C5}"/>
              </a:ext>
            </a:extLst>
          </p:cNvPr>
          <p:cNvCxnSpPr>
            <a:cxnSpLocks/>
          </p:cNvCxnSpPr>
          <p:nvPr/>
        </p:nvCxnSpPr>
        <p:spPr>
          <a:xfrm flipH="1" flipV="1">
            <a:off x="2209801" y="1638301"/>
            <a:ext cx="1284513" cy="105047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kstvak 4">
            <a:extLst>
              <a:ext uri="{FF2B5EF4-FFF2-40B4-BE49-F238E27FC236}">
                <a16:creationId xmlns:a16="http://schemas.microsoft.com/office/drawing/2014/main" id="{15686D05-F3B9-488D-B155-00F9B3D1D4DE}"/>
              </a:ext>
            </a:extLst>
          </p:cNvPr>
          <p:cNvSpPr txBox="1"/>
          <p:nvPr/>
        </p:nvSpPr>
        <p:spPr>
          <a:xfrm>
            <a:off x="1072790" y="1176635"/>
            <a:ext cx="2274020" cy="461665"/>
          </a:xfrm>
          <a:prstGeom prst="rect">
            <a:avLst/>
          </a:prstGeom>
          <a:noFill/>
        </p:spPr>
        <p:txBody>
          <a:bodyPr wrap="none" rtlCol="0">
            <a:spAutoFit/>
          </a:bodyPr>
          <a:lstStyle/>
          <a:p>
            <a:r>
              <a:rPr lang="en-US" sz="2400" b="1" dirty="0" err="1"/>
              <a:t>Activatie</a:t>
            </a:r>
            <a:r>
              <a:rPr lang="en-US" sz="2400" b="1" dirty="0"/>
              <a:t> functie</a:t>
            </a:r>
          </a:p>
        </p:txBody>
      </p:sp>
      <p:cxnSp>
        <p:nvCxnSpPr>
          <p:cNvPr id="6" name="Rechte verbindingslijn 5">
            <a:extLst>
              <a:ext uri="{FF2B5EF4-FFF2-40B4-BE49-F238E27FC236}">
                <a16:creationId xmlns:a16="http://schemas.microsoft.com/office/drawing/2014/main" id="{851CD006-2337-4CC2-9467-C3714E950301}"/>
              </a:ext>
            </a:extLst>
          </p:cNvPr>
          <p:cNvCxnSpPr>
            <a:cxnSpLocks/>
          </p:cNvCxnSpPr>
          <p:nvPr/>
        </p:nvCxnSpPr>
        <p:spPr>
          <a:xfrm flipV="1">
            <a:off x="6923314" y="1122206"/>
            <a:ext cx="428087" cy="18060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kstvak 6">
            <a:extLst>
              <a:ext uri="{FF2B5EF4-FFF2-40B4-BE49-F238E27FC236}">
                <a16:creationId xmlns:a16="http://schemas.microsoft.com/office/drawing/2014/main" id="{C21643E6-051C-4F59-BCBC-6DB45C60E3C3}"/>
              </a:ext>
            </a:extLst>
          </p:cNvPr>
          <p:cNvSpPr txBox="1"/>
          <p:nvPr/>
        </p:nvSpPr>
        <p:spPr>
          <a:xfrm>
            <a:off x="6214391" y="660540"/>
            <a:ext cx="3108223" cy="461665"/>
          </a:xfrm>
          <a:prstGeom prst="rect">
            <a:avLst/>
          </a:prstGeom>
          <a:noFill/>
        </p:spPr>
        <p:txBody>
          <a:bodyPr wrap="none" rtlCol="0">
            <a:spAutoFit/>
          </a:bodyPr>
          <a:lstStyle/>
          <a:p>
            <a:r>
              <a:rPr lang="en-US" sz="2400" b="1" dirty="0" err="1"/>
              <a:t>Koppeling</a:t>
            </a:r>
            <a:r>
              <a:rPr lang="en-US" sz="2400" b="1" dirty="0"/>
              <a:t> met </a:t>
            </a:r>
            <a:r>
              <a:rPr lang="en-US" sz="2400" b="1" dirty="0" err="1"/>
              <a:t>gewicht</a:t>
            </a:r>
            <a:endParaRPr lang="en-US" sz="2400" b="1" dirty="0"/>
          </a:p>
        </p:txBody>
      </p:sp>
    </p:spTree>
    <p:extLst>
      <p:ext uri="{BB962C8B-B14F-4D97-AF65-F5344CB8AC3E}">
        <p14:creationId xmlns:p14="http://schemas.microsoft.com/office/powerpoint/2010/main" val="318532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C9527C21-BDA9-4BA6-A1EB-3FB7D2572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1676138"/>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
                                        </p:tgtEl>
                                      </p:cBhvr>
                                      <p:by x="66800" y="66800"/>
                                    </p:animScale>
                                  </p:childTnLst>
                                </p:cTn>
                              </p:par>
                              <p:par>
                                <p:cTn id="7" presetID="42" presetClass="path" presetSubtype="0" fill="hold" nodeType="withEffect">
                                  <p:stCondLst>
                                    <p:cond delay="0"/>
                                  </p:stCondLst>
                                  <p:childTnLst>
                                    <p:animMotion origin="layout" path="M 0 0 L 0.00286 -0.02083 " pathEditMode="relative" rAng="0" ptsTypes="AA">
                                      <p:cBhvr>
                                        <p:cTn id="8" dur="500" fill="hold"/>
                                        <p:tgtEl>
                                          <p:spTgt spid="5"/>
                                        </p:tgtEl>
                                        <p:attrNameLst>
                                          <p:attrName>ppt_x</p:attrName>
                                          <p:attrName>ppt_y</p:attrName>
                                        </p:attrNameLst>
                                      </p:cBhvr>
                                      <p:rCtr x="143" y="-1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rtificial neural network - Wikipedia">
            <a:extLst>
              <a:ext uri="{FF2B5EF4-FFF2-40B4-BE49-F238E27FC236}">
                <a16:creationId xmlns:a16="http://schemas.microsoft.com/office/drawing/2014/main" id="{6AEAD443-ABC1-4D44-A103-94869C991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851683"/>
            <a:ext cx="10147300" cy="485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32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1C214846-B569-4284-F412-1C6BD9BF7088}"/>
              </a:ext>
            </a:extLst>
          </p:cNvPr>
          <p:cNvGraphicFramePr>
            <a:graphicFrameLocks noGrp="1" noDrilldown="1" noChangeAspect="1" noMove="1" noResize="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r:id="rId3" imgW="22917258" imgH="12358301" progId="">
                  <p:embed/>
                </p:oleObj>
              </mc:Choice>
              <mc:Fallback>
                <p:oleObj r:id="rId3" imgW="22917258" imgH="12358301" progId="">
                  <p:embed/>
                  <p:pic>
                    <p:nvPicPr>
                      <p:cNvPr id="8" name="Object 7">
                        <a:extLst>
                          <a:ext uri="{FF2B5EF4-FFF2-40B4-BE49-F238E27FC236}">
                            <a16:creationId xmlns:a16="http://schemas.microsoft.com/office/drawing/2014/main" id="{1C214846-B569-4284-F412-1C6BD9BF7088}"/>
                          </a:ext>
                        </a:extLst>
                      </p:cNvPr>
                      <p:cNvPicPr/>
                      <p:nvPr/>
                    </p:nvPicPr>
                    <p:blipFill>
                      <a:blip r:embed="rId4"/>
                      <a:stretch>
                        <a:fillRect/>
                      </a:stretch>
                    </p:blipFill>
                    <p:spPr>
                      <a:xfrm>
                        <a:off x="0" y="0"/>
                        <a:ext cx="12192000" cy="685800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7FA926E4-C8AE-2FFC-6F81-933A84D48461}"/>
              </a:ext>
            </a:extLst>
          </p:cNvPr>
          <p:cNvSpPr txBox="1"/>
          <p:nvPr/>
        </p:nvSpPr>
        <p:spPr>
          <a:xfrm>
            <a:off x="571500" y="1790700"/>
            <a:ext cx="4416594" cy="1569660"/>
          </a:xfrm>
          <a:prstGeom prst="rect">
            <a:avLst/>
          </a:prstGeom>
          <a:noFill/>
        </p:spPr>
        <p:txBody>
          <a:bodyPr wrap="none" rtlCol="0">
            <a:spAutoFit/>
          </a:bodyPr>
          <a:lstStyle/>
          <a:p>
            <a:r>
              <a:rPr lang="en-GB" sz="3200" dirty="0">
                <a:latin typeface="Poppins ExtraBold" panose="00000900000000000000" pitchFamily="2" charset="0"/>
                <a:cs typeface="Poppins ExtraBold" panose="00000900000000000000" pitchFamily="2" charset="0"/>
              </a:rPr>
              <a:t>Roelant Dieben</a:t>
            </a:r>
          </a:p>
          <a:p>
            <a:r>
              <a:rPr lang="en-GB" sz="3200" dirty="0">
                <a:latin typeface="Poppins ExtraBold" panose="00000900000000000000" pitchFamily="2" charset="0"/>
                <a:cs typeface="Poppins ExtraBold" panose="00000900000000000000" pitchFamily="2" charset="0"/>
              </a:rPr>
              <a:t>Cloud &amp; AI architect</a:t>
            </a:r>
          </a:p>
          <a:p>
            <a:r>
              <a:rPr lang="en-GB" sz="3200" dirty="0">
                <a:latin typeface="Poppins ExtraBold" panose="00000900000000000000" pitchFamily="2" charset="0"/>
                <a:cs typeface="Poppins ExtraBold" panose="00000900000000000000" pitchFamily="2" charset="0"/>
              </a:rPr>
              <a:t>Netherlands</a:t>
            </a:r>
            <a:endParaRPr lang="nl-NL" sz="3200" dirty="0">
              <a:latin typeface="Poppins ExtraBold" panose="00000900000000000000" pitchFamily="2" charset="0"/>
              <a:cs typeface="Poppins ExtraBold" panose="00000900000000000000" pitchFamily="2" charset="0"/>
            </a:endParaRPr>
          </a:p>
        </p:txBody>
      </p:sp>
      <p:sp>
        <p:nvSpPr>
          <p:cNvPr id="12" name="TextBox 11">
            <a:extLst>
              <a:ext uri="{FF2B5EF4-FFF2-40B4-BE49-F238E27FC236}">
                <a16:creationId xmlns:a16="http://schemas.microsoft.com/office/drawing/2014/main" id="{048C6664-0C16-B0AF-A626-21AA88527118}"/>
              </a:ext>
            </a:extLst>
          </p:cNvPr>
          <p:cNvSpPr txBox="1"/>
          <p:nvPr/>
        </p:nvSpPr>
        <p:spPr>
          <a:xfrm>
            <a:off x="0" y="6581001"/>
            <a:ext cx="12192000" cy="276999"/>
          </a:xfrm>
          <a:prstGeom prst="rect">
            <a:avLst/>
          </a:prstGeom>
          <a:noFill/>
        </p:spPr>
        <p:txBody>
          <a:bodyPr wrap="square">
            <a:spAutoFit/>
          </a:bodyPr>
          <a:lstStyle/>
          <a:p>
            <a:pPr algn="r"/>
            <a:r>
              <a:rPr lang="en-GB" sz="1200" b="0" i="0" dirty="0">
                <a:solidFill>
                  <a:srgbClr val="454954"/>
                </a:solidFill>
                <a:effectLst/>
                <a:latin typeface="DM Sans" pitchFamily="2" charset="0"/>
              </a:rPr>
              <a:t>A cloud </a:t>
            </a:r>
            <a:r>
              <a:rPr lang="en-GB" sz="1200" b="0" i="0" dirty="0" err="1">
                <a:solidFill>
                  <a:srgbClr val="454954"/>
                </a:solidFill>
                <a:effectLst/>
                <a:latin typeface="DM Sans" pitchFamily="2" charset="0"/>
              </a:rPr>
              <a:t>datacenter</a:t>
            </a:r>
            <a:r>
              <a:rPr lang="en-GB" sz="1200" b="0" i="0" dirty="0">
                <a:solidFill>
                  <a:srgbClr val="454954"/>
                </a:solidFill>
                <a:effectLst/>
                <a:latin typeface="DM Sans" pitchFamily="2" charset="0"/>
              </a:rPr>
              <a:t> in Lego brick style</a:t>
            </a:r>
            <a:endParaRPr lang="nl-NL" sz="1200" dirty="0"/>
          </a:p>
        </p:txBody>
      </p:sp>
      <p:sp>
        <p:nvSpPr>
          <p:cNvPr id="14" name="TextBox 13">
            <a:extLst>
              <a:ext uri="{FF2B5EF4-FFF2-40B4-BE49-F238E27FC236}">
                <a16:creationId xmlns:a16="http://schemas.microsoft.com/office/drawing/2014/main" id="{226EE53A-FD1F-9F50-A87E-6786E7574772}"/>
              </a:ext>
            </a:extLst>
          </p:cNvPr>
          <p:cNvSpPr txBox="1"/>
          <p:nvPr/>
        </p:nvSpPr>
        <p:spPr>
          <a:xfrm>
            <a:off x="571500" y="710684"/>
            <a:ext cx="6096000" cy="584775"/>
          </a:xfrm>
          <a:prstGeom prst="rect">
            <a:avLst/>
          </a:prstGeom>
          <a:noFill/>
        </p:spPr>
        <p:txBody>
          <a:bodyPr wrap="square">
            <a:spAutoFit/>
          </a:bodyPr>
          <a:lstStyle/>
          <a:p>
            <a:r>
              <a:rPr lang="en-GB" sz="3200" dirty="0">
                <a:latin typeface="Poppins ExtraBold" panose="00000900000000000000" pitchFamily="2" charset="0"/>
                <a:cs typeface="Poppins ExtraBold" panose="00000900000000000000" pitchFamily="2" charset="0"/>
              </a:rPr>
              <a:t>WHOIS</a:t>
            </a:r>
          </a:p>
        </p:txBody>
      </p:sp>
      <p:pic>
        <p:nvPicPr>
          <p:cNvPr id="1028" name="Picture 4" descr="Microsoft Most Valuable Professional - Wikipedia">
            <a:extLst>
              <a:ext uri="{FF2B5EF4-FFF2-40B4-BE49-F238E27FC236}">
                <a16:creationId xmlns:a16="http://schemas.microsoft.com/office/drawing/2014/main" id="{30B66FE0-888E-154C-3445-CB32DF97C3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 y="3429000"/>
            <a:ext cx="1680104" cy="67785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D6B5C3B5-E601-37DA-AA2B-09603B9E3C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4109" y="5404544"/>
            <a:ext cx="2045326" cy="756255"/>
          </a:xfrm>
          <a:prstGeom prst="rect">
            <a:avLst/>
          </a:prstGeom>
        </p:spPr>
      </p:pic>
      <p:pic>
        <p:nvPicPr>
          <p:cNvPr id="6" name="Picture 5" descr="A logo of software development network&#10;&#10;Description automatically generated">
            <a:extLst>
              <a:ext uri="{FF2B5EF4-FFF2-40B4-BE49-F238E27FC236}">
                <a16:creationId xmlns:a16="http://schemas.microsoft.com/office/drawing/2014/main" id="{196048E5-9292-9E69-F194-E29FA79CD1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6837" y="5358372"/>
            <a:ext cx="1738096" cy="912500"/>
          </a:xfrm>
          <a:prstGeom prst="rect">
            <a:avLst/>
          </a:prstGeom>
        </p:spPr>
      </p:pic>
      <p:pic>
        <p:nvPicPr>
          <p:cNvPr id="1032" name="Picture 8" descr="Logo">
            <a:extLst>
              <a:ext uri="{FF2B5EF4-FFF2-40B4-BE49-F238E27FC236}">
                <a16:creationId xmlns:a16="http://schemas.microsoft.com/office/drawing/2014/main" id="{B345E3BC-65B9-5848-57AA-B11B83EB83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4602" y="5418724"/>
            <a:ext cx="951442" cy="60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1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rtificial neural network - Wikipedia">
            <a:extLst>
              <a:ext uri="{FF2B5EF4-FFF2-40B4-BE49-F238E27FC236}">
                <a16:creationId xmlns:a16="http://schemas.microsoft.com/office/drawing/2014/main" id="{6AEAD443-ABC1-4D44-A103-94869C991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851683"/>
            <a:ext cx="10147300" cy="485379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ep 2">
            <a:extLst>
              <a:ext uri="{FF2B5EF4-FFF2-40B4-BE49-F238E27FC236}">
                <a16:creationId xmlns:a16="http://schemas.microsoft.com/office/drawing/2014/main" id="{FEA12004-811B-4E79-B207-07582CF861E6}"/>
              </a:ext>
            </a:extLst>
          </p:cNvPr>
          <p:cNvGrpSpPr/>
          <p:nvPr/>
        </p:nvGrpSpPr>
        <p:grpSpPr>
          <a:xfrm>
            <a:off x="0" y="0"/>
            <a:ext cx="3136900" cy="6858000"/>
            <a:chOff x="0" y="0"/>
            <a:chExt cx="2806700" cy="6858000"/>
          </a:xfrm>
        </p:grpSpPr>
        <p:sp>
          <p:nvSpPr>
            <p:cNvPr id="2" name="Rechthoek 1">
              <a:extLst>
                <a:ext uri="{FF2B5EF4-FFF2-40B4-BE49-F238E27FC236}">
                  <a16:creationId xmlns:a16="http://schemas.microsoft.com/office/drawing/2014/main" id="{C2384697-5D05-44CE-9BE5-1FB2B3149D31}"/>
                </a:ext>
              </a:extLst>
            </p:cNvPr>
            <p:cNvSpPr/>
            <p:nvPr/>
          </p:nvSpPr>
          <p:spPr>
            <a:xfrm>
              <a:off x="0" y="0"/>
              <a:ext cx="2806700" cy="685800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vak 3">
              <a:extLst>
                <a:ext uri="{FF2B5EF4-FFF2-40B4-BE49-F238E27FC236}">
                  <a16:creationId xmlns:a16="http://schemas.microsoft.com/office/drawing/2014/main" id="{14342AB6-534B-499B-873B-0782AC3F0BE1}"/>
                </a:ext>
              </a:extLst>
            </p:cNvPr>
            <p:cNvSpPr txBox="1"/>
            <p:nvPr/>
          </p:nvSpPr>
          <p:spPr>
            <a:xfrm>
              <a:off x="619834" y="390018"/>
              <a:ext cx="1567032" cy="461665"/>
            </a:xfrm>
            <a:prstGeom prst="rect">
              <a:avLst/>
            </a:prstGeom>
            <a:noFill/>
          </p:spPr>
          <p:txBody>
            <a:bodyPr wrap="none" rtlCol="0">
              <a:spAutoFit/>
            </a:bodyPr>
            <a:lstStyle/>
            <a:p>
              <a:r>
                <a:rPr lang="en-US" sz="2400" b="1" dirty="0"/>
                <a:t>Input layer</a:t>
              </a:r>
            </a:p>
          </p:txBody>
        </p:sp>
      </p:grpSp>
    </p:spTree>
    <p:extLst>
      <p:ext uri="{BB962C8B-B14F-4D97-AF65-F5344CB8AC3E}">
        <p14:creationId xmlns:p14="http://schemas.microsoft.com/office/powerpoint/2010/main" val="247454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rtificial neural network - Wikipedia">
            <a:extLst>
              <a:ext uri="{FF2B5EF4-FFF2-40B4-BE49-F238E27FC236}">
                <a16:creationId xmlns:a16="http://schemas.microsoft.com/office/drawing/2014/main" id="{6AEAD443-ABC1-4D44-A103-94869C991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851683"/>
            <a:ext cx="10147300" cy="485379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ep 5">
            <a:extLst>
              <a:ext uri="{FF2B5EF4-FFF2-40B4-BE49-F238E27FC236}">
                <a16:creationId xmlns:a16="http://schemas.microsoft.com/office/drawing/2014/main" id="{840E9D1F-4E90-4A9C-8420-8B7FAFF0D691}"/>
              </a:ext>
            </a:extLst>
          </p:cNvPr>
          <p:cNvGrpSpPr/>
          <p:nvPr/>
        </p:nvGrpSpPr>
        <p:grpSpPr>
          <a:xfrm>
            <a:off x="3149600" y="0"/>
            <a:ext cx="3975100" cy="6858000"/>
            <a:chOff x="0" y="0"/>
            <a:chExt cx="2806700" cy="6858000"/>
          </a:xfrm>
        </p:grpSpPr>
        <p:sp>
          <p:nvSpPr>
            <p:cNvPr id="7" name="Rechthoek 6">
              <a:extLst>
                <a:ext uri="{FF2B5EF4-FFF2-40B4-BE49-F238E27FC236}">
                  <a16:creationId xmlns:a16="http://schemas.microsoft.com/office/drawing/2014/main" id="{82C6E2A9-871F-4ACE-AEAD-0F4C36A00265}"/>
                </a:ext>
              </a:extLst>
            </p:cNvPr>
            <p:cNvSpPr/>
            <p:nvPr/>
          </p:nvSpPr>
          <p:spPr>
            <a:xfrm>
              <a:off x="0" y="0"/>
              <a:ext cx="2806700" cy="685800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kstvak 7">
              <a:extLst>
                <a:ext uri="{FF2B5EF4-FFF2-40B4-BE49-F238E27FC236}">
                  <a16:creationId xmlns:a16="http://schemas.microsoft.com/office/drawing/2014/main" id="{B781890C-FC37-4BA2-A08A-ACFAC45C5714}"/>
                </a:ext>
              </a:extLst>
            </p:cNvPr>
            <p:cNvSpPr txBox="1"/>
            <p:nvPr/>
          </p:nvSpPr>
          <p:spPr>
            <a:xfrm>
              <a:off x="817484" y="390018"/>
              <a:ext cx="1171738" cy="461665"/>
            </a:xfrm>
            <a:prstGeom prst="rect">
              <a:avLst/>
            </a:prstGeom>
            <a:noFill/>
          </p:spPr>
          <p:txBody>
            <a:bodyPr wrap="none" rtlCol="0">
              <a:spAutoFit/>
            </a:bodyPr>
            <a:lstStyle/>
            <a:p>
              <a:pPr algn="ctr"/>
              <a:r>
                <a:rPr lang="en-US" sz="2400" b="1" dirty="0"/>
                <a:t>Hidden layer</a:t>
              </a:r>
            </a:p>
          </p:txBody>
        </p:sp>
      </p:grpSp>
    </p:spTree>
    <p:extLst>
      <p:ext uri="{BB962C8B-B14F-4D97-AF65-F5344CB8AC3E}">
        <p14:creationId xmlns:p14="http://schemas.microsoft.com/office/powerpoint/2010/main" val="426566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rtificial neural network - Wikipedia">
            <a:extLst>
              <a:ext uri="{FF2B5EF4-FFF2-40B4-BE49-F238E27FC236}">
                <a16:creationId xmlns:a16="http://schemas.microsoft.com/office/drawing/2014/main" id="{6AEAD443-ABC1-4D44-A103-94869C991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851683"/>
            <a:ext cx="10147300" cy="485379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ep 8">
            <a:extLst>
              <a:ext uri="{FF2B5EF4-FFF2-40B4-BE49-F238E27FC236}">
                <a16:creationId xmlns:a16="http://schemas.microsoft.com/office/drawing/2014/main" id="{3B971E89-0EB4-4145-9C09-19C5175D4824}"/>
              </a:ext>
            </a:extLst>
          </p:cNvPr>
          <p:cNvGrpSpPr/>
          <p:nvPr/>
        </p:nvGrpSpPr>
        <p:grpSpPr>
          <a:xfrm>
            <a:off x="7124700" y="0"/>
            <a:ext cx="5067300" cy="6858000"/>
            <a:chOff x="0" y="0"/>
            <a:chExt cx="2806700" cy="6858000"/>
          </a:xfrm>
        </p:grpSpPr>
        <p:sp>
          <p:nvSpPr>
            <p:cNvPr id="10" name="Rechthoek 9">
              <a:extLst>
                <a:ext uri="{FF2B5EF4-FFF2-40B4-BE49-F238E27FC236}">
                  <a16:creationId xmlns:a16="http://schemas.microsoft.com/office/drawing/2014/main" id="{745FC2CF-868F-4131-A16F-9DFB390112C7}"/>
                </a:ext>
              </a:extLst>
            </p:cNvPr>
            <p:cNvSpPr/>
            <p:nvPr/>
          </p:nvSpPr>
          <p:spPr>
            <a:xfrm>
              <a:off x="0" y="0"/>
              <a:ext cx="2806700" cy="685800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kstvak 10">
              <a:extLst>
                <a:ext uri="{FF2B5EF4-FFF2-40B4-BE49-F238E27FC236}">
                  <a16:creationId xmlns:a16="http://schemas.microsoft.com/office/drawing/2014/main" id="{3BEE4706-7EAB-477F-AC2E-4AFF5E2B02B8}"/>
                </a:ext>
              </a:extLst>
            </p:cNvPr>
            <p:cNvSpPr txBox="1"/>
            <p:nvPr/>
          </p:nvSpPr>
          <p:spPr>
            <a:xfrm>
              <a:off x="904560" y="390018"/>
              <a:ext cx="997585" cy="461665"/>
            </a:xfrm>
            <a:prstGeom prst="rect">
              <a:avLst/>
            </a:prstGeom>
            <a:noFill/>
          </p:spPr>
          <p:txBody>
            <a:bodyPr wrap="none" rtlCol="0">
              <a:spAutoFit/>
            </a:bodyPr>
            <a:lstStyle/>
            <a:p>
              <a:pPr algn="ctr"/>
              <a:r>
                <a:rPr lang="en-US" sz="2400" b="1" dirty="0"/>
                <a:t>Output layer</a:t>
              </a:r>
            </a:p>
          </p:txBody>
        </p:sp>
      </p:grpSp>
    </p:spTree>
    <p:extLst>
      <p:ext uri="{BB962C8B-B14F-4D97-AF65-F5344CB8AC3E}">
        <p14:creationId xmlns:p14="http://schemas.microsoft.com/office/powerpoint/2010/main" val="279730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C9A8C95-E92D-4BE3-BA45-5AF608D6D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5650" y="930950"/>
            <a:ext cx="5048250" cy="4996099"/>
          </a:xfrm>
          <a:prstGeom prst="rect">
            <a:avLst/>
          </a:prstGeom>
        </p:spPr>
      </p:pic>
    </p:spTree>
    <p:extLst>
      <p:ext uri="{BB962C8B-B14F-4D97-AF65-F5344CB8AC3E}">
        <p14:creationId xmlns:p14="http://schemas.microsoft.com/office/powerpoint/2010/main" val="280068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C9A8C95-E92D-4BE3-BA45-5AF608D6D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5650" y="930950"/>
            <a:ext cx="5048250" cy="4996099"/>
          </a:xfrm>
          <a:prstGeom prst="rect">
            <a:avLst/>
          </a:prstGeom>
        </p:spPr>
      </p:pic>
      <p:sp>
        <p:nvSpPr>
          <p:cNvPr id="12" name="Ovaal 11">
            <a:extLst>
              <a:ext uri="{FF2B5EF4-FFF2-40B4-BE49-F238E27FC236}">
                <a16:creationId xmlns:a16="http://schemas.microsoft.com/office/drawing/2014/main" id="{A8E79246-AFDE-4FDA-86D5-250CECAFCD06}"/>
              </a:ext>
            </a:extLst>
          </p:cNvPr>
          <p:cNvSpPr/>
          <p:nvPr/>
        </p:nvSpPr>
        <p:spPr>
          <a:xfrm>
            <a:off x="4546600" y="2070100"/>
            <a:ext cx="2362200" cy="2400300"/>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43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1091A1-7F96-4828-8248-39E7687A00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5650" y="930950"/>
            <a:ext cx="5048250" cy="4996099"/>
          </a:xfrm>
          <a:prstGeom prst="rect">
            <a:avLst/>
          </a:prstGeom>
        </p:spPr>
      </p:pic>
    </p:spTree>
    <p:extLst>
      <p:ext uri="{BB962C8B-B14F-4D97-AF65-F5344CB8AC3E}">
        <p14:creationId xmlns:p14="http://schemas.microsoft.com/office/powerpoint/2010/main" val="367074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1091A1-7F96-4828-8248-39E7687A00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5650" y="930950"/>
            <a:ext cx="5048250" cy="4996099"/>
          </a:xfrm>
          <a:prstGeom prst="rect">
            <a:avLst/>
          </a:prstGeom>
        </p:spPr>
      </p:pic>
      <p:cxnSp>
        <p:nvCxnSpPr>
          <p:cNvPr id="4" name="Rechte verbindingslijn 3">
            <a:extLst>
              <a:ext uri="{FF2B5EF4-FFF2-40B4-BE49-F238E27FC236}">
                <a16:creationId xmlns:a16="http://schemas.microsoft.com/office/drawing/2014/main" id="{F711AC55-89D4-4621-8912-74429A140C2A}"/>
              </a:ext>
            </a:extLst>
          </p:cNvPr>
          <p:cNvCxnSpPr>
            <a:cxnSpLocks/>
          </p:cNvCxnSpPr>
          <p:nvPr/>
        </p:nvCxnSpPr>
        <p:spPr>
          <a:xfrm flipV="1">
            <a:off x="2514600" y="355600"/>
            <a:ext cx="4521200" cy="5054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55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1091A1-7F96-4828-8248-39E7687A00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5650" y="930950"/>
            <a:ext cx="5048250" cy="4996099"/>
          </a:xfrm>
          <a:prstGeom prst="rect">
            <a:avLst/>
          </a:prstGeom>
        </p:spPr>
      </p:pic>
      <p:sp>
        <p:nvSpPr>
          <p:cNvPr id="7" name="Rechthoek 6">
            <a:extLst>
              <a:ext uri="{FF2B5EF4-FFF2-40B4-BE49-F238E27FC236}">
                <a16:creationId xmlns:a16="http://schemas.microsoft.com/office/drawing/2014/main" id="{2B1FBB9F-EEAD-484B-AA8B-A689CAE88577}"/>
              </a:ext>
            </a:extLst>
          </p:cNvPr>
          <p:cNvSpPr/>
          <p:nvPr/>
        </p:nvSpPr>
        <p:spPr>
          <a:xfrm rot="2518372">
            <a:off x="1841200" y="-77032"/>
            <a:ext cx="3164345" cy="4099379"/>
          </a:xfrm>
          <a:prstGeom prst="rect">
            <a:avLst/>
          </a:prstGeom>
          <a:solidFill>
            <a:srgbClr val="FFE39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3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49194064-4BB7-4A3C-AE7C-945688ED0D0B}"/>
              </a:ext>
            </a:extLst>
          </p:cNvPr>
          <p:cNvGrpSpPr/>
          <p:nvPr/>
        </p:nvGrpSpPr>
        <p:grpSpPr>
          <a:xfrm>
            <a:off x="1841200" y="-77032"/>
            <a:ext cx="6502700" cy="6004081"/>
            <a:chOff x="1841200" y="-77032"/>
            <a:chExt cx="6502700" cy="6004081"/>
          </a:xfrm>
        </p:grpSpPr>
        <p:pic>
          <p:nvPicPr>
            <p:cNvPr id="2" name="Graphic 1">
              <a:extLst>
                <a:ext uri="{FF2B5EF4-FFF2-40B4-BE49-F238E27FC236}">
                  <a16:creationId xmlns:a16="http://schemas.microsoft.com/office/drawing/2014/main" id="{2B1091A1-7F96-4828-8248-39E7687A00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5650" y="930950"/>
              <a:ext cx="5048250" cy="4996099"/>
            </a:xfrm>
            <a:prstGeom prst="rect">
              <a:avLst/>
            </a:prstGeom>
          </p:spPr>
        </p:pic>
        <p:sp>
          <p:nvSpPr>
            <p:cNvPr id="7" name="Rechthoek 6">
              <a:extLst>
                <a:ext uri="{FF2B5EF4-FFF2-40B4-BE49-F238E27FC236}">
                  <a16:creationId xmlns:a16="http://schemas.microsoft.com/office/drawing/2014/main" id="{2B1FBB9F-EEAD-484B-AA8B-A689CAE88577}"/>
                </a:ext>
              </a:extLst>
            </p:cNvPr>
            <p:cNvSpPr/>
            <p:nvPr/>
          </p:nvSpPr>
          <p:spPr>
            <a:xfrm rot="2518372">
              <a:off x="1841200" y="-77032"/>
              <a:ext cx="3164345" cy="4099379"/>
            </a:xfrm>
            <a:prstGeom prst="rect">
              <a:avLst/>
            </a:prstGeom>
            <a:solidFill>
              <a:srgbClr val="FFE39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4655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1.11111E-6 L -0.11771 -0.00046 " pathEditMode="relative" rAng="0" ptsTypes="AA">
                                      <p:cBhvr>
                                        <p:cTn id="6" dur="2000" fill="hold"/>
                                        <p:tgtEl>
                                          <p:spTgt spid="3"/>
                                        </p:tgtEl>
                                        <p:attrNameLst>
                                          <p:attrName>ppt_x</p:attrName>
                                          <p:attrName>ppt_y</p:attrName>
                                        </p:attrNameLst>
                                      </p:cBhvr>
                                      <p:rCtr x="-588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G_2370">
            <a:extLst>
              <a:ext uri="{FF2B5EF4-FFF2-40B4-BE49-F238E27FC236}">
                <a16:creationId xmlns:a16="http://schemas.microsoft.com/office/drawing/2014/main" id="{4568D890-D8BD-42F1-868B-749D14E93C3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95436"/>
            <a:ext cx="6096000" cy="36671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ep 2">
            <a:extLst>
              <a:ext uri="{FF2B5EF4-FFF2-40B4-BE49-F238E27FC236}">
                <a16:creationId xmlns:a16="http://schemas.microsoft.com/office/drawing/2014/main" id="{49194064-4BB7-4A3C-AE7C-945688ED0D0B}"/>
              </a:ext>
            </a:extLst>
          </p:cNvPr>
          <p:cNvGrpSpPr/>
          <p:nvPr/>
        </p:nvGrpSpPr>
        <p:grpSpPr>
          <a:xfrm>
            <a:off x="431500" y="-77032"/>
            <a:ext cx="6502700" cy="6004081"/>
            <a:chOff x="1841200" y="-77032"/>
            <a:chExt cx="6502700" cy="6004081"/>
          </a:xfrm>
        </p:grpSpPr>
        <p:pic>
          <p:nvPicPr>
            <p:cNvPr id="2" name="Graphic 1">
              <a:extLst>
                <a:ext uri="{FF2B5EF4-FFF2-40B4-BE49-F238E27FC236}">
                  <a16:creationId xmlns:a16="http://schemas.microsoft.com/office/drawing/2014/main" id="{2B1091A1-7F96-4828-8248-39E7687A00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95650" y="930950"/>
              <a:ext cx="5048250" cy="4996099"/>
            </a:xfrm>
            <a:prstGeom prst="rect">
              <a:avLst/>
            </a:prstGeom>
          </p:spPr>
        </p:pic>
        <p:sp>
          <p:nvSpPr>
            <p:cNvPr id="7" name="Rechthoek 6">
              <a:extLst>
                <a:ext uri="{FF2B5EF4-FFF2-40B4-BE49-F238E27FC236}">
                  <a16:creationId xmlns:a16="http://schemas.microsoft.com/office/drawing/2014/main" id="{2B1FBB9F-EEAD-484B-AA8B-A689CAE88577}"/>
                </a:ext>
              </a:extLst>
            </p:cNvPr>
            <p:cNvSpPr/>
            <p:nvPr/>
          </p:nvSpPr>
          <p:spPr>
            <a:xfrm rot="2518372">
              <a:off x="1841200" y="-77032"/>
              <a:ext cx="3164345" cy="4099379"/>
            </a:xfrm>
            <a:prstGeom prst="rect">
              <a:avLst/>
            </a:prstGeom>
            <a:solidFill>
              <a:srgbClr val="FFE39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Mission Impossible Theme (Full Theme) [TubeRipper.com]">
            <a:hlinkClick r:id="" action="ppaction://media"/>
            <a:extLst>
              <a:ext uri="{FF2B5EF4-FFF2-40B4-BE49-F238E27FC236}">
                <a16:creationId xmlns:a16="http://schemas.microsoft.com/office/drawing/2014/main" id="{4051CB69-A9A1-4EAD-AF18-37E534B0229E}"/>
              </a:ext>
            </a:extLst>
          </p:cNvPr>
          <p:cNvPicPr>
            <a:picLocks noChangeAspect="1"/>
          </p:cNvPicPr>
          <p:nvPr>
            <a:audioFile r:link="rId1"/>
            <p:extLst>
              <p:ext uri="{DAA4B4D4-6D71-4841-9C94-3DE7FCFB9230}">
                <p14:media xmlns:p14="http://schemas.microsoft.com/office/powerpoint/2010/main" r:embed="rId2">
                  <p14:trim st="4832" end="142867"/>
                </p14:media>
              </p:ext>
            </p:extLst>
          </p:nvPr>
        </p:nvPicPr>
        <p:blipFill>
          <a:blip r:embed="rId8"/>
          <a:stretch>
            <a:fillRect/>
          </a:stretch>
        </p:blipFill>
        <p:spPr>
          <a:xfrm>
            <a:off x="12485949" y="6248400"/>
            <a:ext cx="609600" cy="609600"/>
          </a:xfrm>
          <a:prstGeom prst="rect">
            <a:avLst/>
          </a:prstGeom>
        </p:spPr>
      </p:pic>
    </p:spTree>
    <p:extLst>
      <p:ext uri="{BB962C8B-B14F-4D97-AF65-F5344CB8AC3E}">
        <p14:creationId xmlns:p14="http://schemas.microsoft.com/office/powerpoint/2010/main" val="2938272522"/>
      </p:ext>
    </p:extLst>
  </p:cSld>
  <p:clrMapOvr>
    <a:masterClrMapping/>
  </p:clrMapOvr>
  <mc:AlternateContent xmlns:mc="http://schemas.openxmlformats.org/markup-compatibility/2006" xmlns:p14="http://schemas.microsoft.com/office/powerpoint/2010/main">
    <mc:Choice Requires="p14">
      <p:transition spd="med" p14:dur="700" advClick="0" advTm="62000">
        <p:fade/>
      </p:transition>
    </mc:Choice>
    <mc:Fallback xmlns="">
      <p:transition spd="med" advClick="0" advTm="6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4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CD81CD7-5224-4C01-A25A-7B4F87DB94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01" b="116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8B422628-ED1A-4141-BF32-5036CC0233DD}"/>
              </a:ext>
            </a:extLst>
          </p:cNvPr>
          <p:cNvSpPr txBox="1"/>
          <p:nvPr/>
        </p:nvSpPr>
        <p:spPr>
          <a:xfrm>
            <a:off x="1736377" y="5050846"/>
            <a:ext cx="8719245" cy="923330"/>
          </a:xfrm>
          <a:prstGeom prst="rect">
            <a:avLst/>
          </a:prstGeom>
          <a:noFill/>
          <a:effectLst/>
        </p:spPr>
        <p:txBody>
          <a:bodyPr wrap="none" rtlCol="0">
            <a:spAutoFit/>
          </a:bodyPr>
          <a:lstStyle/>
          <a:p>
            <a:pPr algn="ctr"/>
            <a:r>
              <a:rPr lang="en-US" sz="5400" dirty="0">
                <a:solidFill>
                  <a:schemeClr val="bg1"/>
                </a:solidFill>
                <a:effectLst>
                  <a:outerShdw blurRad="25400" dist="38100" dir="2700000" algn="tl" rotWithShape="0">
                    <a:prstClr val="black"/>
                  </a:outerShdw>
                </a:effectLst>
              </a:rPr>
              <a:t>Demystifying Neural Networks</a:t>
            </a:r>
          </a:p>
        </p:txBody>
      </p:sp>
    </p:spTree>
    <p:extLst>
      <p:ext uri="{BB962C8B-B14F-4D97-AF65-F5344CB8AC3E}">
        <p14:creationId xmlns:p14="http://schemas.microsoft.com/office/powerpoint/2010/main" val="1366952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1091A1-7F96-4828-8248-39E7687A00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5650" y="930950"/>
            <a:ext cx="5048250" cy="4996099"/>
          </a:xfrm>
          <a:prstGeom prst="rect">
            <a:avLst/>
          </a:prstGeom>
        </p:spPr>
      </p:pic>
      <p:sp>
        <p:nvSpPr>
          <p:cNvPr id="7" name="Rechthoek 6">
            <a:extLst>
              <a:ext uri="{FF2B5EF4-FFF2-40B4-BE49-F238E27FC236}">
                <a16:creationId xmlns:a16="http://schemas.microsoft.com/office/drawing/2014/main" id="{2B1FBB9F-EEAD-484B-AA8B-A689CAE88577}"/>
              </a:ext>
            </a:extLst>
          </p:cNvPr>
          <p:cNvSpPr/>
          <p:nvPr/>
        </p:nvSpPr>
        <p:spPr>
          <a:xfrm rot="4123353">
            <a:off x="2301911" y="-1841363"/>
            <a:ext cx="3696008" cy="5417625"/>
          </a:xfrm>
          <a:prstGeom prst="rect">
            <a:avLst/>
          </a:prstGeom>
          <a:solidFill>
            <a:srgbClr val="FFE399">
              <a:alpha val="80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hthoek 3">
            <a:extLst>
              <a:ext uri="{FF2B5EF4-FFF2-40B4-BE49-F238E27FC236}">
                <a16:creationId xmlns:a16="http://schemas.microsoft.com/office/drawing/2014/main" id="{77EDC51C-1653-47D0-B56A-C50D1BB8B555}"/>
              </a:ext>
            </a:extLst>
          </p:cNvPr>
          <p:cNvSpPr/>
          <p:nvPr/>
        </p:nvSpPr>
        <p:spPr>
          <a:xfrm rot="11461593">
            <a:off x="6483196" y="1397136"/>
            <a:ext cx="3696008" cy="5417625"/>
          </a:xfrm>
          <a:prstGeom prst="rect">
            <a:avLst/>
          </a:prstGeom>
          <a:solidFill>
            <a:srgbClr val="FFE399">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hoek 4">
            <a:extLst>
              <a:ext uri="{FF2B5EF4-FFF2-40B4-BE49-F238E27FC236}">
                <a16:creationId xmlns:a16="http://schemas.microsoft.com/office/drawing/2014/main" id="{284756B1-0D9E-4422-9AB8-06B6444E8A9F}"/>
              </a:ext>
            </a:extLst>
          </p:cNvPr>
          <p:cNvSpPr/>
          <p:nvPr/>
        </p:nvSpPr>
        <p:spPr>
          <a:xfrm rot="18725288">
            <a:off x="2048529" y="2552834"/>
            <a:ext cx="3696008" cy="5417625"/>
          </a:xfrm>
          <a:prstGeom prst="rect">
            <a:avLst/>
          </a:prstGeom>
          <a:solidFill>
            <a:srgbClr val="FFE399">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89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1091A1-7F96-4828-8248-39E7687A00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5650" y="930950"/>
            <a:ext cx="5048250" cy="4996099"/>
          </a:xfrm>
          <a:prstGeom prst="rect">
            <a:avLst/>
          </a:prstGeom>
        </p:spPr>
      </p:pic>
      <p:sp>
        <p:nvSpPr>
          <p:cNvPr id="7" name="Rechthoek 6">
            <a:extLst>
              <a:ext uri="{FF2B5EF4-FFF2-40B4-BE49-F238E27FC236}">
                <a16:creationId xmlns:a16="http://schemas.microsoft.com/office/drawing/2014/main" id="{2B1FBB9F-EEAD-484B-AA8B-A689CAE88577}"/>
              </a:ext>
            </a:extLst>
          </p:cNvPr>
          <p:cNvSpPr/>
          <p:nvPr/>
        </p:nvSpPr>
        <p:spPr>
          <a:xfrm rot="4123353">
            <a:off x="2301911" y="-1841363"/>
            <a:ext cx="3696008" cy="5417625"/>
          </a:xfrm>
          <a:prstGeom prst="rect">
            <a:avLst/>
          </a:prstGeom>
          <a:solidFill>
            <a:srgbClr val="FFE399">
              <a:alpha val="80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hthoek 3">
            <a:extLst>
              <a:ext uri="{FF2B5EF4-FFF2-40B4-BE49-F238E27FC236}">
                <a16:creationId xmlns:a16="http://schemas.microsoft.com/office/drawing/2014/main" id="{77EDC51C-1653-47D0-B56A-C50D1BB8B555}"/>
              </a:ext>
            </a:extLst>
          </p:cNvPr>
          <p:cNvSpPr/>
          <p:nvPr/>
        </p:nvSpPr>
        <p:spPr>
          <a:xfrm rot="11461593">
            <a:off x="6483196" y="1397136"/>
            <a:ext cx="3696008" cy="5417625"/>
          </a:xfrm>
          <a:prstGeom prst="rect">
            <a:avLst/>
          </a:prstGeom>
          <a:solidFill>
            <a:srgbClr val="FFE399">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hoek 4">
            <a:extLst>
              <a:ext uri="{FF2B5EF4-FFF2-40B4-BE49-F238E27FC236}">
                <a16:creationId xmlns:a16="http://schemas.microsoft.com/office/drawing/2014/main" id="{284756B1-0D9E-4422-9AB8-06B6444E8A9F}"/>
              </a:ext>
            </a:extLst>
          </p:cNvPr>
          <p:cNvSpPr/>
          <p:nvPr/>
        </p:nvSpPr>
        <p:spPr>
          <a:xfrm rot="18725288">
            <a:off x="2048529" y="2552834"/>
            <a:ext cx="3696008" cy="5417625"/>
          </a:xfrm>
          <a:prstGeom prst="rect">
            <a:avLst/>
          </a:prstGeom>
          <a:solidFill>
            <a:srgbClr val="FFE399">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kstvak 2">
            <a:extLst>
              <a:ext uri="{FF2B5EF4-FFF2-40B4-BE49-F238E27FC236}">
                <a16:creationId xmlns:a16="http://schemas.microsoft.com/office/drawing/2014/main" id="{EDA8ADE5-9B35-432D-B426-35574EF1E615}"/>
              </a:ext>
            </a:extLst>
          </p:cNvPr>
          <p:cNvSpPr txBox="1"/>
          <p:nvPr/>
        </p:nvSpPr>
        <p:spPr>
          <a:xfrm rot="20312930">
            <a:off x="3123584" y="-414826"/>
            <a:ext cx="2052666" cy="2215991"/>
          </a:xfrm>
          <a:prstGeom prst="rect">
            <a:avLst/>
          </a:prstGeom>
          <a:noFill/>
        </p:spPr>
        <p:txBody>
          <a:bodyPr wrap="square" rtlCol="0">
            <a:spAutoFit/>
          </a:bodyPr>
          <a:lstStyle/>
          <a:p>
            <a:pPr algn="ctr"/>
            <a:r>
              <a:rPr lang="en-US" sz="13800" dirty="0">
                <a:solidFill>
                  <a:schemeClr val="tx1">
                    <a:alpha val="60000"/>
                  </a:schemeClr>
                </a:solidFill>
              </a:rPr>
              <a:t>1</a:t>
            </a:r>
          </a:p>
        </p:txBody>
      </p:sp>
      <p:sp>
        <p:nvSpPr>
          <p:cNvPr id="8" name="Tekstvak 7">
            <a:extLst>
              <a:ext uri="{FF2B5EF4-FFF2-40B4-BE49-F238E27FC236}">
                <a16:creationId xmlns:a16="http://schemas.microsoft.com/office/drawing/2014/main" id="{B2E22EEA-638C-4F0F-86CB-B0CF3432F658}"/>
              </a:ext>
            </a:extLst>
          </p:cNvPr>
          <p:cNvSpPr txBox="1"/>
          <p:nvPr/>
        </p:nvSpPr>
        <p:spPr>
          <a:xfrm rot="2447799">
            <a:off x="2870200" y="4108836"/>
            <a:ext cx="2052666" cy="2215991"/>
          </a:xfrm>
          <a:prstGeom prst="rect">
            <a:avLst/>
          </a:prstGeom>
          <a:noFill/>
        </p:spPr>
        <p:txBody>
          <a:bodyPr wrap="square" rtlCol="0">
            <a:spAutoFit/>
          </a:bodyPr>
          <a:lstStyle/>
          <a:p>
            <a:pPr algn="ctr"/>
            <a:r>
              <a:rPr lang="en-US" sz="13800" dirty="0">
                <a:solidFill>
                  <a:schemeClr val="tx1">
                    <a:alpha val="60000"/>
                  </a:schemeClr>
                </a:solidFill>
              </a:rPr>
              <a:t>2</a:t>
            </a:r>
          </a:p>
        </p:txBody>
      </p:sp>
      <p:sp>
        <p:nvSpPr>
          <p:cNvPr id="9" name="Tekstvak 8">
            <a:extLst>
              <a:ext uri="{FF2B5EF4-FFF2-40B4-BE49-F238E27FC236}">
                <a16:creationId xmlns:a16="http://schemas.microsoft.com/office/drawing/2014/main" id="{C3B509B0-C06C-435B-8C8B-DCD4461A0248}"/>
              </a:ext>
            </a:extLst>
          </p:cNvPr>
          <p:cNvSpPr txBox="1"/>
          <p:nvPr/>
        </p:nvSpPr>
        <p:spPr>
          <a:xfrm rot="16891681">
            <a:off x="7375710" y="2926592"/>
            <a:ext cx="2052666" cy="2215991"/>
          </a:xfrm>
          <a:prstGeom prst="rect">
            <a:avLst/>
          </a:prstGeom>
          <a:noFill/>
        </p:spPr>
        <p:txBody>
          <a:bodyPr wrap="square" rtlCol="0">
            <a:spAutoFit/>
          </a:bodyPr>
          <a:lstStyle/>
          <a:p>
            <a:pPr algn="ctr"/>
            <a:r>
              <a:rPr lang="en-US" sz="13800" dirty="0">
                <a:solidFill>
                  <a:schemeClr val="tx1">
                    <a:alpha val="60000"/>
                  </a:schemeClr>
                </a:solidFill>
              </a:rPr>
              <a:t>3</a:t>
            </a:r>
          </a:p>
        </p:txBody>
      </p:sp>
      <p:cxnSp>
        <p:nvCxnSpPr>
          <p:cNvPr id="10" name="Rechte verbindingslijn 9">
            <a:extLst>
              <a:ext uri="{FF2B5EF4-FFF2-40B4-BE49-F238E27FC236}">
                <a16:creationId xmlns:a16="http://schemas.microsoft.com/office/drawing/2014/main" id="{32807C0E-3E7D-4A66-B061-8B9D22A9805E}"/>
              </a:ext>
            </a:extLst>
          </p:cNvPr>
          <p:cNvCxnSpPr>
            <a:cxnSpLocks/>
          </p:cNvCxnSpPr>
          <p:nvPr/>
        </p:nvCxnSpPr>
        <p:spPr>
          <a:xfrm flipV="1">
            <a:off x="-1308100" y="-203200"/>
            <a:ext cx="13093700" cy="52451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7227262B-498C-456C-B35B-69E6C35633E0}"/>
              </a:ext>
            </a:extLst>
          </p:cNvPr>
          <p:cNvCxnSpPr>
            <a:cxnSpLocks/>
          </p:cNvCxnSpPr>
          <p:nvPr/>
        </p:nvCxnSpPr>
        <p:spPr>
          <a:xfrm>
            <a:off x="127000" y="-582288"/>
            <a:ext cx="10300521" cy="92241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033F4196-149B-4BE6-960A-EFA15E9A6AFF}"/>
              </a:ext>
            </a:extLst>
          </p:cNvPr>
          <p:cNvCxnSpPr>
            <a:cxnSpLocks/>
          </p:cNvCxnSpPr>
          <p:nvPr/>
        </p:nvCxnSpPr>
        <p:spPr>
          <a:xfrm flipH="1">
            <a:off x="5537200" y="-1117600"/>
            <a:ext cx="1968501" cy="9766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56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FCF9C-C3B6-3B6D-896B-47292423199E}"/>
              </a:ext>
            </a:extLst>
          </p:cNvPr>
          <p:cNvSpPr>
            <a:spLocks noGrp="1"/>
          </p:cNvSpPr>
          <p:nvPr>
            <p:ph type="title"/>
          </p:nvPr>
        </p:nvSpPr>
        <p:spPr>
          <a:xfrm>
            <a:off x="584200" y="1131544"/>
            <a:ext cx="5305698" cy="2462213"/>
          </a:xfrm>
        </p:spPr>
        <p:txBody>
          <a:bodyPr/>
          <a:lstStyle/>
          <a:p>
            <a:r>
              <a:rPr lang="en-US">
                <a:cs typeface="Segoe UI"/>
              </a:rPr>
              <a:t>Learn how to interact with OpenAI models using prompt engineering</a:t>
            </a:r>
          </a:p>
        </p:txBody>
      </p:sp>
    </p:spTree>
    <p:extLst>
      <p:ext uri="{BB962C8B-B14F-4D97-AF65-F5344CB8AC3E}">
        <p14:creationId xmlns:p14="http://schemas.microsoft.com/office/powerpoint/2010/main" val="39749844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spTree>
    <p:extLst>
      <p:ext uri="{BB962C8B-B14F-4D97-AF65-F5344CB8AC3E}">
        <p14:creationId xmlns:p14="http://schemas.microsoft.com/office/powerpoint/2010/main" val="2961857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3470DC10-AD59-2980-EFCC-864433CF2303}"/>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01AA490A-C8CC-3F45-B92C-ACE22BD4816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6FF209FF-7396-63B2-3886-72E30C1013EF}"/>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EFD1C10E-26C2-1017-FE73-E24B722FF623}"/>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309B12ED-A341-133E-6891-670FE6143411}"/>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92E29823-7779-D98A-1D38-38769FB0487A}"/>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96CB08AD-019C-2B1B-21E3-1EF8DB91A6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C46F4EC6-A306-F3A2-1E83-E34B1B458F0C}"/>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0B295B2-ED60-9F79-D7C8-28ADDE109B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FAED2883-CB94-6B50-DFFE-3253488F8C49}"/>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F3CE995A-A93A-9222-F132-FFB987632F1B}"/>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C3B231E6-A6D0-FC27-9B99-6605FFF50B3B}"/>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4A18CF07-DD1F-F927-31A9-1BB1385A4C1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908DA26-08F5-15D7-8989-96F3A6587EF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F64483A6-94CA-C78C-430C-0178EAF0FDEC}"/>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44CBA89-8A98-7DAF-6F73-129ACD8BCD8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cxnSp>
        <p:nvCxnSpPr>
          <p:cNvPr id="42" name="Straight Connector 41">
            <a:extLst>
              <a:ext uri="{FF2B5EF4-FFF2-40B4-BE49-F238E27FC236}">
                <a16:creationId xmlns:a16="http://schemas.microsoft.com/office/drawing/2014/main" id="{061FDCFB-E5C9-2603-660D-AF367BDA2ACF}"/>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089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8BD66E68-FC82-3BDD-E510-63067F0167BE}"/>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A82E52D7-7C55-8306-DCE9-D67BB64BCA86}"/>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A0F32A34-EE02-D24F-E272-710F309D7098}"/>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7A43F3C-93C1-63E8-8A7B-2DAFE39D55BF}"/>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1DD2D98B-23BB-9820-54FB-1E552A26FA7A}"/>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94C0EF14-1B7A-D92F-351C-D02F53C50150}"/>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4CEFF43B-2841-ED4D-776A-C91E56561B15}"/>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15DF1E8E-CEF6-1902-85B5-70341BA29A30}"/>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687DCE70-00EE-E5C0-108D-64338AD02E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A2D034D7-178A-8634-8440-CE7C3000E779}"/>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A565D849-2EA8-CBF3-2B9B-1F30FA58FCF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F78C737-3222-09EE-BB27-5A96F5C38F7D}"/>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D7F300DE-1C55-2961-0788-7C8026CBA61A}"/>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4BEEE391-292B-0BCE-D791-FBD0163397F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8F2475B7-DA95-B4DE-C12F-875E171906BE}"/>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0A67DA7-3F00-F114-7339-67893407FBD0}"/>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B47D700D-8BBE-EF5E-0730-AB16F6DE737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B8713C6-7C89-5E24-10C7-EBEB620FA763}"/>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58D5823A-CDEB-E071-9116-633AC7FA9682}"/>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7BBC510-2C10-130E-6B20-BA7FF4890911}"/>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A55EDCB1-536F-1B94-736A-EB86BAA17BE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A1936F5E-38AD-231D-F6CD-5708EE7EC10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98E81113-9C60-27E4-5FA9-71D95EF3B89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639A549D-A014-E86B-0F0B-CA0F47989CEC}"/>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AE3084F6-2365-48D7-15F8-CEC644331FC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54480734-3191-C387-D903-A7DB2FDEFAC2}"/>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34650A-3AE4-C047-E956-5B972B1C43A3}"/>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7128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C5ED70C0-D252-8340-72A8-6066F6B1CBF7}"/>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927C0B8E-1BF1-DC7F-713B-C9D56A119E6F}"/>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5BCF2313-64B3-CADB-D8FB-02891EBF72E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614F9CDE-4CF7-1B17-249C-0A89FEC94553}"/>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A848AAB6-DCA1-B147-8323-806ED3ABC7E9}"/>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3607A5DD-CF44-F524-B508-49C76D5E7F76}"/>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72B42F06-3828-CC9A-BCB8-2554CE3E67AA}"/>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6C9FBA26-823E-74F1-12A2-FA1C49F08AB6}"/>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7399EF43-9F25-F27A-7A5A-3FBEC54C0B3D}"/>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3C190478-4A05-7770-B120-F4234813226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8CB89F91-63FC-FBCF-01C1-E72EDF798A80}"/>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060A34BB-2D20-9999-06A9-5F8C7A982709}"/>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9FE3FE-7851-EABD-A814-C2A334E11C58}"/>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D1A9177C-D6B2-BD66-EB44-1E071ED6E70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5BA783FE-63B7-CA36-7C9D-8B14591B9454}"/>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E099F14-EC3C-2927-8204-970276BC6FE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17C8D18-748D-1B9B-E979-AFCB5DF9CF03}"/>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14A77287-FF17-EC3E-A4AC-63EB6D9FCF1E}"/>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E90D151-671F-24D5-82DC-71500142C56D}"/>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75DFA4DC-54AE-6B9E-C84B-23E636EA98BD}"/>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554729AB-F6D8-4498-8EDE-FE1A798A332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0FB13EAE-8F8D-136B-1C15-0A89430AE2A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727A860-ADDB-B97A-BD4B-2C3262F0084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2DCE0286-AB6A-2A2E-485C-60387D827D08}"/>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BFC23F7B-356D-B31F-5120-4DC90ED7A543}"/>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15600776-FFC5-904D-7FEC-A42C1202C923}"/>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D53182-AFAA-E905-8B72-898E137C871C}"/>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BACA41-00FF-E0F5-4099-DC698316AF5C}"/>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D9EF8518-BD04-9E6B-FDCE-6ED3CD13A489}"/>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2D143A22-9074-F18F-473C-C02549EE4F79}"/>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DD726B62-6AA9-A596-F2E1-E3CD32156D1F}"/>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A8AD0A8B-B210-D05E-97C3-2D8E8BBBE36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012BD7AE-EAE7-DFC0-2DDD-0FB20972BE8A}"/>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53E869E6-56EC-BA32-A797-4C6A989C5A66}"/>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F576426F-E22D-AF42-2875-A50449FA1CF9}"/>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5613578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a:t>Traditional model development</a:t>
            </a:r>
            <a:br>
              <a:rPr lang="en-US"/>
            </a:br>
            <a:r>
              <a:rPr lang="en-US" sz="2400">
                <a:solidFill>
                  <a:srgbClr val="49C5B1"/>
                </a:solidFill>
                <a:latin typeface="+mn-lt"/>
              </a:rPr>
              <a:t>High cost and slow deployment—each service is trained disjointly</a:t>
            </a:r>
            <a:endParaRPr lang="en-US">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a:ln>
                  <a:noFill/>
                </a:ln>
                <a:solidFill>
                  <a:prstClr val="white"/>
                </a:solidFill>
                <a:effectLst/>
                <a:uLnTx/>
                <a:uFillTx/>
                <a:latin typeface="Segoe UI Semibold"/>
                <a:ea typeface="+mn-ea"/>
                <a:cs typeface="+mn-cs"/>
              </a:rPr>
            </a:br>
            <a:r>
              <a:rPr kumimoji="0" lang="en-US" sz="1200" b="1" i="0" u="none" strike="noStrike" kern="0" cap="none" spc="0" normalizeH="0" baseline="0" noProof="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6350766" y="1678921"/>
            <a:ext cx="3874728" cy="3874728"/>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4985393" y="4656797"/>
            <a:ext cx="1505383" cy="1505383"/>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3425207"/>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147878"/>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884528" y="3686817"/>
            <a:ext cx="3156772"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884528" y="5392807"/>
            <a:ext cx="1841934"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demia unveils IDEMIA 3D Face, its facial recognition technology | 3D ADEPT  MEDIA">
            <a:extLst>
              <a:ext uri="{FF2B5EF4-FFF2-40B4-BE49-F238E27FC236}">
                <a16:creationId xmlns:a16="http://schemas.microsoft.com/office/drawing/2014/main" id="{33924F5A-CCB6-4271-8C63-06FFA2DBB3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6" b="1457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43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6636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Segoe UI"/>
                <a:cs typeface="Segoe UI"/>
              </a:rPr>
              <a:t>We</a:t>
            </a:r>
            <a:endParaRPr kumimoji="0" lang="en-US" sz="1800" b="0" i="0" u="none" strike="noStrike" kern="1200" cap="none" spc="0" normalizeH="0" baseline="0" noProof="0">
              <a:ln>
                <a:noFill/>
              </a:ln>
              <a:solidFill>
                <a:schemeClr val="bg1"/>
              </a:solidFill>
              <a:effectLst/>
              <a:uLnTx/>
              <a:uFillTx/>
              <a:latin typeface="Segoe UI"/>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Segoe UI"/>
                <a:cs typeface="Segoe UI"/>
              </a:rPr>
              <a:t>need</a:t>
            </a: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Segoe UI"/>
                <a:cs typeface="Segoe UI"/>
              </a:rPr>
              <a:t>to</a:t>
            </a: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Segoe UI"/>
                <a:cs typeface="Segoe UI"/>
              </a:rPr>
              <a:t>stop</a:t>
            </a: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err="1">
                <a:solidFill>
                  <a:schemeClr val="bg1"/>
                </a:solidFill>
                <a:latin typeface="Segoe UI"/>
                <a:cs typeface="Segoe UI"/>
              </a:rPr>
              <a:t>anthrop</a:t>
            </a:r>
            <a:endParaRPr kumimoji="0" lang="en-US" sz="18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err="1">
                <a:solidFill>
                  <a:schemeClr val="bg1"/>
                </a:solidFill>
                <a:latin typeface="Segoe UI"/>
                <a:cs typeface="Segoe UI"/>
              </a:rPr>
              <a:t>omorph</a:t>
            </a:r>
            <a:endParaRPr kumimoji="0" lang="en-US" sz="18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err="1">
                <a:solidFill>
                  <a:schemeClr val="bg1"/>
                </a:solidFill>
                <a:latin typeface="Segoe UI"/>
                <a:cs typeface="Segoe UI"/>
              </a:rPr>
              <a:t>izing</a:t>
            </a:r>
            <a:endParaRPr kumimoji="0" lang="en-US" sz="1800" b="0" i="0" u="none" strike="noStrike" kern="1200" cap="none" spc="0" normalizeH="0" baseline="0" noProof="0" err="1">
              <a:ln>
                <a:noFill/>
              </a:ln>
              <a:solidFill>
                <a:schemeClr val="bg1"/>
              </a:solidFill>
              <a:effectLst/>
              <a:uLnTx/>
              <a:uFillTx/>
              <a:latin typeface="Segoe UI"/>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a:solidFill>
                            <a:schemeClr val="bg1"/>
                          </a:solidFill>
                        </a:rPr>
                        <a:t>a</a:t>
                      </a:r>
                      <a:r>
                        <a:rPr lang="en-NL" sz="140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a:solidFill>
                            <a:schemeClr val="bg1"/>
                          </a:solidFill>
                        </a:rPr>
                        <a:t>a</a:t>
                      </a:r>
                      <a:r>
                        <a:rPr lang="en-NL" sz="140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a:solidFill>
                            <a:schemeClr val="bg1"/>
                          </a:solidFill>
                        </a:rPr>
                        <a:t>a</a:t>
                      </a:r>
                      <a:r>
                        <a:rPr lang="en-NL" sz="140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ep learning based Automatic Number plate Recognition system - YouTube">
            <a:extLst>
              <a:ext uri="{FF2B5EF4-FFF2-40B4-BE49-F238E27FC236}">
                <a16:creationId xmlns:a16="http://schemas.microsoft.com/office/drawing/2014/main" id="{0F1B9A08-62D2-4A3B-ADF4-C07C45473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4" t="2612" r="3457" b="2918"/>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82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Write a tagline for a trip to planet </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Nura</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Photo realistic image of the planet </a:t>
              </a:r>
              <a:r>
                <a:rPr kumimoji="0" lang="en-GB"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Nura</a:t>
              </a:r>
              <a:r>
                <a:rPr kumimoji="0" lang="en-GB"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from space</a:t>
              </a: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Discover the wonders of Planet </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Nura</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a:ln>
                    <a:noFill/>
                  </a:ln>
                  <a:solidFill>
                    <a:srgbClr val="8DE971"/>
                  </a:solidFill>
                  <a:effectLst/>
                  <a:uLnTx/>
                  <a:uFillTx/>
                  <a:latin typeface="Segoe UI Semibold"/>
                  <a:ea typeface="+mn-ea"/>
                  <a:cs typeface="+mn-cs"/>
                </a:rPr>
              </a:br>
              <a:r>
                <a:rPr kumimoji="0" lang="en-US" sz="2000" b="0" i="0" u="none" strike="noStrike" kern="1200" cap="none" spc="0" normalizeH="0" baseline="0" noProof="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a:ln>
                    <a:noFill/>
                  </a:ln>
                  <a:solidFill>
                    <a:srgbClr val="8DE971"/>
                  </a:solidFill>
                  <a:effectLst/>
                  <a:uLnTx/>
                  <a:uFillTx/>
                  <a:latin typeface="Segoe UI Semibold"/>
                  <a:ea typeface="+mn-ea"/>
                  <a:cs typeface="+mn-cs"/>
                </a:rPr>
              </a:br>
              <a:br>
                <a:rPr kumimoji="0" lang="en-US" sz="2000" b="0" i="0" u="none" strike="noStrike" kern="1200" cap="none" spc="0" normalizeH="0" baseline="0" noProof="0">
                  <a:ln>
                    <a:noFill/>
                  </a:ln>
                  <a:solidFill>
                    <a:srgbClr val="8DE971"/>
                  </a:solidFill>
                  <a:effectLst/>
                  <a:uLnTx/>
                  <a:uFillTx/>
                  <a:latin typeface="Segoe UI Semibold"/>
                  <a:ea typeface="+mn-ea"/>
                  <a:cs typeface="+mn-cs"/>
                </a:rPr>
              </a:br>
              <a:r>
                <a:rPr kumimoji="0" lang="en-US" sz="2000" b="0" i="0" u="none" strike="noStrike" kern="1200" cap="none" spc="0" normalizeH="0" baseline="0" noProof="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a:ln>
                    <a:noFill/>
                  </a:ln>
                  <a:solidFill>
                    <a:srgbClr val="FFFF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a:ln>
                    <a:noFill/>
                  </a:ln>
                  <a:solidFill>
                    <a:srgbClr val="FFFF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a:ln>
                    <a:noFill/>
                  </a:ln>
                  <a:solidFill>
                    <a:srgbClr val="FFFF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a:ln>
                    <a:noFill/>
                  </a:ln>
                  <a:solidFill>
                    <a:srgbClr val="8DE971"/>
                  </a:solidFill>
                  <a:effectLst/>
                  <a:uLnTx/>
                  <a:uFillTx/>
                  <a:latin typeface="Segoe UI Semibold"/>
                  <a:ea typeface="+mn-ea"/>
                  <a:cs typeface="+mn-cs"/>
                </a:rPr>
              </a:br>
              <a:r>
                <a:rPr kumimoji="0" lang="en-US" sz="2000" b="0" i="0" u="none" strike="noStrike" kern="1200" cap="none" spc="0" normalizeH="0" baseline="0" noProof="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a:t>Context window</a:t>
            </a:r>
            <a:br>
              <a:rPr lang="en-US"/>
            </a:br>
            <a:r>
              <a:rPr lang="en-US" sz="2000">
                <a:solidFill>
                  <a:srgbClr val="49C5B1"/>
                </a:solidFill>
              </a:rPr>
              <a:t>Tokens are shared between </a:t>
            </a:r>
            <a:br>
              <a:rPr lang="en-US" sz="2000">
                <a:solidFill>
                  <a:srgbClr val="49C5B1"/>
                </a:solidFill>
              </a:rPr>
            </a:br>
            <a:r>
              <a:rPr lang="en-US" sz="2000">
                <a:solidFill>
                  <a:srgbClr val="49C5B1"/>
                </a:solidFill>
              </a:rPr>
              <a:t>all prompts and completions</a:t>
            </a:r>
            <a:endParaRPr lang="en-US">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Segoe UI Semibold"/>
                <a:cs typeface="Segoe UI Semibold"/>
              </a:rPr>
              <a:t>GPT-3.5-Turbo</a:t>
            </a:r>
            <a:endParaRPr lang="en-US" sz="2000" b="0" i="0" u="none" strike="noStrike" kern="1200" cap="none" spc="0" normalizeH="0" baseline="0" noProof="0">
              <a:ln>
                <a:noFill/>
              </a:ln>
              <a:solidFill>
                <a:srgbClr val="FFFFFF"/>
              </a:solidFill>
              <a:effectLst/>
              <a:uLnTx/>
              <a:uFillTx/>
              <a:latin typeface="Segoe UI Semibold"/>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4,097 tokens</a:t>
            </a:r>
            <a:endParaRPr lang="en-US" sz="1800" b="0" i="0" u="none" strike="noStrike" kern="1200" cap="none" spc="0" normalizeH="0" baseline="0" noProof="0">
              <a:ln>
                <a:noFill/>
              </a:ln>
              <a:solidFill>
                <a:srgbClr val="FFFFFF"/>
              </a:solidFill>
              <a:effectLst/>
              <a:uLnTx/>
              <a:uFillTx/>
              <a:latin typeface="Segoe UI"/>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GPT-4</a:t>
            </a:r>
            <a:endParaRPr lang="en-US" sz="2000" b="0" i="0" u="none" strike="noStrike" kern="1200" cap="none" spc="0" normalizeH="0" baseline="0" noProof="0">
              <a:ln>
                <a:noFill/>
              </a:ln>
              <a:solidFill>
                <a:srgbClr val="FFFFFF"/>
              </a:solidFill>
              <a:effectLst/>
              <a:uLnTx/>
              <a:uFillTx/>
              <a:latin typeface="Segoe UI Semibold"/>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8,192 / 32,768 tokens</a:t>
            </a:r>
            <a:endParaRPr lang="en-US" sz="1800" b="0" i="0" u="none" strike="noStrike" kern="1200" cap="none" spc="0" normalizeH="0" baseline="0" noProof="0">
              <a:ln>
                <a:noFill/>
              </a:ln>
              <a:solidFill>
                <a:srgbClr val="FFFFFF"/>
              </a:solidFill>
              <a:effectLst/>
              <a:uLnTx/>
              <a:uFillTx/>
              <a:latin typeface="Segoe UI"/>
              <a:cs typeface="Segoe UI"/>
            </a:endParaRP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80AA8A9-7380-196D-7FDD-D56693F2F52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524DAC5-64A3-C5BD-D84A-CFA7BE223202}"/>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1359FEE-E4EB-7A50-A1C4-C852511A6405}"/>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5A834EBC-FB3C-C63C-E9DD-919ACA8991D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AE7B3E68-F8C7-7224-51C1-9AD007DD2CB2}"/>
              </a:ext>
            </a:extLst>
          </p:cNvPr>
          <p:cNvSpPr txBox="1"/>
          <p:nvPr/>
        </p:nvSpPr>
        <p:spPr>
          <a:xfrm>
            <a:off x="923905" y="2431665"/>
            <a:ext cx="9250053" cy="2985433"/>
          </a:xfrm>
          <a:prstGeom prst="rect">
            <a:avLst/>
          </a:prstGeom>
          <a:noFill/>
        </p:spPr>
        <p:txBody>
          <a:bodyPr wrap="square" lIns="91440" tIns="45720" rIns="91440" bIns="45720" anchor="t">
            <a:spAutoFit/>
          </a:bodyPr>
          <a:lstStyle/>
          <a:p>
            <a:pPr defTabSz="914367">
              <a:defRPr/>
            </a:pPr>
            <a:r>
              <a:rPr lang="en-CA" sz="4000" spc="-50" dirty="0">
                <a:ln w="3175">
                  <a:noFill/>
                </a:ln>
                <a:solidFill>
                  <a:srgbClr val="FFFFFF"/>
                </a:solidFill>
                <a:latin typeface="Segoe UI Semibold"/>
                <a:cs typeface="Segoe UI Semibold"/>
              </a:rPr>
              <a:t>Guide the models to </a:t>
            </a:r>
          </a:p>
          <a:p>
            <a:pPr defTabSz="914367">
              <a:defRPr/>
            </a:pPr>
            <a:r>
              <a:rPr lang="en-CA" sz="4000" spc="-50" dirty="0">
                <a:ln w="3175">
                  <a:noFill/>
                </a:ln>
                <a:solidFill>
                  <a:srgbClr val="FFFFFF"/>
                </a:solidFill>
                <a:latin typeface="Segoe UI Semibold"/>
                <a:cs typeface="Segoe UI Semibold"/>
              </a:rPr>
              <a:t>create better answers.</a:t>
            </a:r>
            <a:endParaRPr lang="en-CA" dirty="0"/>
          </a:p>
          <a:p>
            <a:pPr defTabSz="914367">
              <a:defRPr/>
            </a:pPr>
            <a:endParaRPr lang="en-CA" sz="5400" b="0" i="0" u="none" strike="noStrike" kern="1200" cap="none" spc="-50" normalizeH="0" baseline="0" noProof="0" dirty="0">
              <a:ln w="3175">
                <a:noFill/>
              </a:ln>
              <a:solidFill>
                <a:srgbClr val="FFFFFF"/>
              </a:solidFill>
              <a:effectLst/>
              <a:uLnTx/>
              <a:uFillTx/>
              <a:latin typeface="Segoe UI Semibold"/>
              <a:cs typeface="Segoe UI" pitchFamily="34" charset="0"/>
            </a:endParaRPr>
          </a:p>
          <a:p>
            <a:pPr defTabSz="914367">
              <a:defRPr/>
            </a:pPr>
            <a:endParaRPr lang="en-CA" sz="5400" spc="-50" dirty="0">
              <a:ln w="3175">
                <a:noFill/>
              </a:ln>
              <a:solidFill>
                <a:srgbClr val="FFFFFF"/>
              </a:solidFill>
              <a:latin typeface="Segoe UI Semibold"/>
              <a:cs typeface="Segoe UI" pitchFamily="34" charset="0"/>
            </a:endParaRPr>
          </a:p>
        </p:txBody>
      </p:sp>
    </p:spTree>
    <p:extLst>
      <p:ext uri="{BB962C8B-B14F-4D97-AF65-F5344CB8AC3E}">
        <p14:creationId xmlns:p14="http://schemas.microsoft.com/office/powerpoint/2010/main" val="2826284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1.875E-6 -2.22222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a:t>Azure </a:t>
            </a:r>
            <a:r>
              <a:rPr lang="en-US" err="1"/>
              <a:t>OpenAI</a:t>
            </a:r>
            <a:r>
              <a:rPr lang="en-US"/>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imSun"/>
                <a:cs typeface="Segoe UI"/>
              </a:rPr>
              <a:t>{</a:t>
            </a: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"name": "</a:t>
            </a:r>
            <a:r>
              <a:rPr kumimoji="0" lang="en-US" sz="1100" b="0" i="0" u="none" strike="noStrike" kern="1200" cap="none" spc="0" normalizeH="0" baseline="0" noProof="0" err="1">
                <a:ln>
                  <a:noFill/>
                </a:ln>
                <a:solidFill>
                  <a:srgbClr val="FFFFFF"/>
                </a:solidFill>
                <a:effectLst/>
                <a:uLnTx/>
                <a:uFillTx/>
                <a:latin typeface="Segoe UI"/>
                <a:ea typeface="SimSun"/>
                <a:cs typeface="Segoe UI"/>
              </a:rPr>
              <a:t>search_hotels</a:t>
            </a:r>
            <a:r>
              <a:rPr kumimoji="0" lang="en-US" sz="1100" b="0" i="0" u="none" strike="noStrike" kern="1200" cap="none" spc="0" normalizeH="0" baseline="0" noProof="0">
                <a:ln>
                  <a:noFill/>
                </a:ln>
                <a:solidFill>
                  <a:srgbClr val="FFFFFF"/>
                </a:solidFill>
                <a:effectLst/>
                <a:uLnTx/>
                <a:uFillTx/>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"Retrieves hotels from the search index based",</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"parameters":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"object",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"properties":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"location":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"string",</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"The location of the hotel (i.e. Seattle, WA)"</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r>
              <a:rPr lang="en-US" sz="1100" err="1">
                <a:solidFill>
                  <a:srgbClr val="FFFFFF"/>
                </a:solidFill>
                <a:latin typeface="Segoe UI"/>
                <a:ea typeface="SimSun"/>
                <a:cs typeface="Segoe UI"/>
              </a:rPr>
              <a:t>max_price</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”number",</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"The maximum price for the hotel"</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"required": </a:t>
            </a:r>
            <a:r>
              <a:rPr lang="en-US" sz="1100">
                <a:solidFill>
                  <a:srgbClr val="FFFFFF"/>
                </a:solidFill>
                <a:latin typeface="Segoe UI"/>
                <a:ea typeface="SimSun"/>
                <a:cs typeface="Segoe UI"/>
              </a:rPr>
              <a:t>["</a:t>
            </a:r>
            <a:r>
              <a:rPr kumimoji="0" lang="en-US" sz="1100" b="0" i="0" u="none" strike="noStrike" kern="1200" cap="none" spc="0" normalizeH="0" baseline="0" noProof="0">
                <a:ln>
                  <a:noFill/>
                </a:ln>
                <a:solidFill>
                  <a:srgbClr val="FFFFFF"/>
                </a:solidFill>
                <a:effectLst/>
                <a:uLnTx/>
                <a:uFillTx/>
                <a:latin typeface="Segoe UI"/>
                <a:ea typeface="SimSun"/>
                <a:cs typeface="Segoe UI"/>
              </a:rPr>
              <a:t>location","</a:t>
            </a:r>
            <a:r>
              <a:rPr kumimoji="0" lang="en-US" sz="1100" b="0" i="0" u="none" strike="noStrike" kern="1200" cap="none" spc="0" normalizeH="0" baseline="0" noProof="0" err="1">
                <a:ln>
                  <a:noFill/>
                </a:ln>
                <a:solidFill>
                  <a:srgbClr val="FFFFFF"/>
                </a:solidFill>
                <a:effectLst/>
                <a:uLnTx/>
                <a:uFillTx/>
                <a:latin typeface="Segoe UI"/>
                <a:ea typeface="SimSun"/>
                <a:cs typeface="Segoe UI"/>
              </a:rPr>
              <a:t>max_price</a:t>
            </a:r>
            <a:r>
              <a:rPr lang="en-US" sz="1100">
                <a:solidFill>
                  <a:srgbClr val="FFFFFF"/>
                </a:solidFill>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p:nvPr>
        </p:nvSpPr>
        <p:spPr/>
        <p:txBody>
          <a:bodyPr/>
          <a:lstStyle/>
          <a:p>
            <a:pPr algn="ctr"/>
            <a:r>
              <a:rPr lang="en-US">
                <a:cs typeface="Segoe UI"/>
              </a:rPr>
              <a:t>The knowledge gap</a:t>
            </a:r>
            <a:endParaRPr lang="en-US"/>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defTabSz="914367">
              <a:defRPr/>
            </a:pPr>
            <a:r>
              <a:rPr lang="en-CA" sz="2000">
                <a:solidFill>
                  <a:srgbClr val="FFFFFF"/>
                </a:solidFill>
                <a:latin typeface="Segoe UI"/>
              </a:rPr>
              <a:t>Is Queen Elizabeth II still alive?</a:t>
            </a:r>
            <a:endParaRPr kumimoji="0" lang="en-CA"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a:latin typeface="Arial Nov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defTabSz="932742">
                <a:spcBef>
                  <a:spcPts val="1800"/>
                </a:spcBef>
                <a:defRPr/>
              </a:pPr>
              <a:r>
                <a:rPr lang="en-US" b="1">
                  <a:solidFill>
                    <a:srgbClr val="FFFFFF"/>
                  </a:solidFill>
                  <a:latin typeface="Roboto Mono"/>
                  <a:ea typeface="Roboto Mono"/>
                  <a:cs typeface="Segoe UI"/>
                </a:rPr>
                <a:t>GPT4</a:t>
              </a:r>
              <a:br>
                <a:rPr lang="en-US" sz="1400">
                  <a:solidFill>
                    <a:srgbClr val="FFFFFF"/>
                  </a:solidFill>
                  <a:latin typeface="Roboto Mono"/>
                  <a:ea typeface="Roboto Mono"/>
                  <a:cs typeface="Segoe UI"/>
                </a:rPr>
              </a:br>
              <a:br>
                <a:rPr lang="en-US" sz="1400">
                  <a:solidFill>
                    <a:srgbClr val="FFFFFF"/>
                  </a:solidFill>
                  <a:latin typeface="Roboto Mono"/>
                  <a:ea typeface="Roboto Mono"/>
                  <a:cs typeface="Segoe UI"/>
                </a:rPr>
              </a:br>
              <a:r>
                <a:rPr lang="en-US" sz="1400">
                  <a:solidFill>
                    <a:srgbClr val="FFFFFF"/>
                  </a:solidFill>
                  <a:latin typeface="Roboto Mono"/>
                  <a:ea typeface="Roboto Mono"/>
                  <a:cs typeface="Segoe UI"/>
                </a:rPr>
                <a:t>gpt-4-32k(0613)    </a:t>
              </a:r>
              <a:r>
                <a:rPr lang="en-US" sz="1400" b="1">
                  <a:solidFill>
                    <a:srgbClr val="FFFFFF"/>
                  </a:solidFill>
                  <a:latin typeface="Roboto Mono"/>
                  <a:ea typeface="Roboto Mono"/>
                  <a:cs typeface="Segoe UI"/>
                </a:rPr>
                <a:t>September 2021 </a:t>
              </a: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r>
                <a:rPr lang="en-US" sz="1400">
                  <a:solidFill>
                    <a:srgbClr val="FFFFFF"/>
                  </a:solidFill>
                  <a:latin typeface="Roboto Mono"/>
                  <a:ea typeface="Roboto Mono"/>
                  <a:cs typeface="Segoe UI"/>
                </a:rPr>
                <a:t>gpt-4 (1106-preview)   </a:t>
              </a:r>
              <a:r>
                <a:rPr lang="en-US" sz="1400" b="1">
                  <a:solidFill>
                    <a:srgbClr val="FFFFFF"/>
                  </a:solidFill>
                  <a:latin typeface="Roboto Mono"/>
                  <a:ea typeface="Roboto Mono"/>
                  <a:cs typeface="Segoe UI"/>
                </a:rPr>
                <a:t>April 2023</a:t>
              </a: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r>
                <a:rPr lang="en-US" b="1">
                  <a:solidFill>
                    <a:srgbClr val="FFFFFF"/>
                  </a:solidFill>
                  <a:latin typeface="Roboto Mono"/>
                  <a:ea typeface="Roboto Mono"/>
                  <a:cs typeface="Segoe UI"/>
                </a:rPr>
                <a:t>GPT3.5</a:t>
              </a:r>
              <a:br>
                <a:rPr lang="en-US" b="1">
                  <a:latin typeface="Roboto Mono"/>
                  <a:ea typeface="Roboto Mono"/>
                  <a:cs typeface="Segoe UI"/>
                </a:rPr>
              </a:br>
              <a:br>
                <a:rPr lang="en-US" b="1">
                  <a:latin typeface="Roboto Mono"/>
                  <a:ea typeface="Roboto Mono"/>
                  <a:cs typeface="Segoe UI"/>
                </a:rPr>
              </a:br>
              <a:r>
                <a:rPr lang="en-US" sz="1400">
                  <a:solidFill>
                    <a:srgbClr val="FFFFFF"/>
                  </a:solidFill>
                  <a:latin typeface="Roboto Mono"/>
                  <a:ea typeface="Roboto Mono"/>
                  <a:cs typeface="Segoe UI"/>
                </a:rPr>
                <a:t>gpt-35-turbo (0613)</a:t>
              </a:r>
              <a:br>
                <a:rPr lang="en-US" sz="1400">
                  <a:solidFill>
                    <a:srgbClr val="FFFFFF"/>
                  </a:solidFill>
                  <a:latin typeface="Roboto Mono"/>
                  <a:ea typeface="Roboto Mono"/>
                  <a:cs typeface="Segoe UI"/>
                </a:rPr>
              </a:br>
              <a:r>
                <a:rPr lang="en-US" sz="1400">
                  <a:solidFill>
                    <a:srgbClr val="FFFFFF"/>
                  </a:solidFill>
                  <a:latin typeface="Roboto Mono"/>
                  <a:ea typeface="Roboto Mono"/>
                  <a:cs typeface="Segoe UI"/>
                </a:rPr>
                <a:t>gpt-35-turbo (1106)</a:t>
              </a:r>
              <a:br>
                <a:rPr lang="en-US" sz="1400">
                  <a:solidFill>
                    <a:srgbClr val="FFFFFF"/>
                  </a:solidFill>
                  <a:latin typeface="Roboto Mono"/>
                  <a:ea typeface="Roboto Mono"/>
                  <a:cs typeface="Segoe UI"/>
                </a:rPr>
              </a:br>
              <a:r>
                <a:rPr lang="en-US" sz="1400" b="1">
                  <a:solidFill>
                    <a:srgbClr val="FFFFFF"/>
                  </a:solidFill>
                  <a:latin typeface="Roboto Mono"/>
                  <a:ea typeface="Roboto Mono"/>
                  <a:cs typeface="Segoe UI"/>
                </a:rPr>
                <a:t>September 2021</a:t>
              </a:r>
              <a:r>
                <a:rPr lang="en-US" sz="1400">
                  <a:solidFill>
                    <a:srgbClr val="FFFFFF"/>
                  </a:solidFill>
                  <a:latin typeface="Roboto Mono"/>
                  <a:ea typeface="Roboto Mono"/>
                  <a:cs typeface="Segoe UI"/>
                </a:rPr>
                <a:t>  </a:t>
              </a:r>
            </a:p>
            <a:p>
              <a:pPr marL="0" marR="0" lvl="0" indent="0" algn="l" defTabSz="932742">
                <a:lnSpc>
                  <a:spcPct val="100000"/>
                </a:lnSpc>
                <a:spcBef>
                  <a:spcPts val="1800"/>
                </a:spcBef>
                <a:spcAft>
                  <a:spcPts val="0"/>
                </a:spcAft>
                <a:buClrTx/>
                <a:buFontTx/>
                <a:buNone/>
                <a:tabLst/>
                <a:defRPr/>
              </a:pPr>
              <a:endParaRPr lang="en-US" sz="1400" b="0" i="0" u="none" strike="noStrike" kern="1200" cap="none" spc="0" normalizeH="0" baseline="0" noProof="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defRPr/>
            </a:pPr>
            <a:r>
              <a:rPr lang="en-US" sz="1400" b="1">
                <a:ln w="3175">
                  <a:noFill/>
                </a:ln>
                <a:gradFill>
                  <a:gsLst>
                    <a:gs pos="37000">
                      <a:srgbClr val="000000"/>
                    </a:gs>
                    <a:gs pos="55747">
                      <a:srgbClr val="000000"/>
                    </a:gs>
                  </a:gsLst>
                  <a:lin ang="5400000" scaled="1"/>
                </a:gradFill>
                <a:latin typeface="Segoe UI Semibold"/>
                <a:cs typeface="Segoe UI"/>
              </a:rPr>
              <a:t>Training data (up to)</a:t>
            </a:r>
            <a:endParaRPr lang="en-US" sz="1400" b="1" i="0" u="none" strike="noStrike" kern="1200" cap="none" spc="0" normalizeH="0" baseline="0" noProof="0">
              <a:ln w="3175">
                <a:noFill/>
              </a:ln>
              <a:gradFill>
                <a:gsLst>
                  <a:gs pos="37000">
                    <a:srgbClr val="000000"/>
                  </a:gs>
                  <a:gs pos="55747">
                    <a:srgbClr val="000000"/>
                  </a:gs>
                </a:gsLst>
                <a:lin ang="5400000" scaled="1"/>
              </a:gradFill>
              <a:effectLst/>
              <a:uLnTx/>
              <a:uFillTx/>
              <a:latin typeface="Segoe UI Semibold"/>
              <a:cs typeface="Segoe UI" pitchFamily="34" charset="0"/>
            </a:endParaRPr>
          </a:p>
        </p:txBody>
      </p:sp>
    </p:spTree>
    <p:extLst>
      <p:ext uri="{BB962C8B-B14F-4D97-AF65-F5344CB8AC3E}">
        <p14:creationId xmlns:p14="http://schemas.microsoft.com/office/powerpoint/2010/main" val="75851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defTabSz="914367">
              <a:defRPr/>
            </a:pPr>
            <a:r>
              <a:rPr lang="en-CA" sz="2000">
                <a:solidFill>
                  <a:srgbClr val="FFFFFF"/>
                </a:solidFill>
                <a:latin typeface="Segoe UI"/>
              </a:rPr>
              <a:t>Sure! </a:t>
            </a:r>
            <a:r>
              <a:rPr kumimoji="0" lang="en-CA" sz="2000" b="0" i="0" u="none" strike="noStrike" kern="1200" cap="none" spc="0" normalizeH="0" baseline="0" noProof="0">
                <a:ln>
                  <a:noFill/>
                </a:ln>
                <a:solidFill>
                  <a:srgbClr val="FFFFFF"/>
                </a:solidFill>
                <a:effectLst/>
                <a:uLnTx/>
                <a:uFillTx/>
                <a:latin typeface="Segoe UI"/>
                <a:ea typeface="+mn-ea"/>
                <a:cs typeface="+mn-cs"/>
              </a:rPr>
              <a:t>I </a:t>
            </a:r>
            <a:r>
              <a:rPr lang="en-CA" sz="2000">
                <a:solidFill>
                  <a:srgbClr val="FFFFFF"/>
                </a:solidFill>
                <a:latin typeface="Segoe UI"/>
              </a:rPr>
              <a:t>can help </a:t>
            </a:r>
            <a:r>
              <a:rPr kumimoji="0" lang="en-CA" sz="2000" b="0" i="0" u="none" strike="noStrike" kern="1200" cap="none" spc="0" normalizeH="0" baseline="0" noProof="0">
                <a:ln>
                  <a:noFill/>
                </a:ln>
                <a:solidFill>
                  <a:srgbClr val="FFFFFF"/>
                </a:solidFill>
                <a:effectLst/>
                <a:uLnTx/>
                <a:uFillTx/>
                <a:latin typeface="Segoe UI"/>
                <a:ea typeface="+mn-ea"/>
                <a:cs typeface="+mn-cs"/>
              </a:rPr>
              <a:t>you with </a:t>
            </a:r>
            <a:r>
              <a:rPr lang="en-CA" sz="2000">
                <a:solidFill>
                  <a:srgbClr val="FFFFFF"/>
                </a:solidFill>
                <a:latin typeface="Segoe UI"/>
              </a:rPr>
              <a:t>that. When it comes to warm and waterproof shoes for hiking</a:t>
            </a:r>
            <a:r>
              <a:rPr kumimoji="0" lang="en-CA" sz="2000" b="0" i="0" u="none" strike="noStrike" kern="1200" cap="none" spc="0" normalizeH="0" baseline="0" noProof="0">
                <a:ln>
                  <a:noFill/>
                </a:ln>
                <a:solidFill>
                  <a:srgbClr val="FFFFFF"/>
                </a:solidFill>
                <a:effectLst/>
                <a:uLnTx/>
                <a:uFillTx/>
                <a:latin typeface="Segoe UI"/>
                <a:ea typeface="+mn-ea"/>
                <a:cs typeface="+mn-cs"/>
              </a:rPr>
              <a:t>,</a:t>
            </a:r>
            <a:r>
              <a:rPr lang="en-CA" sz="2000">
                <a:solidFill>
                  <a:srgbClr val="FFFFFF"/>
                </a:solidFill>
                <a:latin typeface="Segoe UI"/>
              </a:rPr>
              <a:t> there are a few options available. Here are some popular brands and models to consider:</a:t>
            </a:r>
            <a:endParaRPr lang="en-US">
              <a:ea typeface="+mn-ea"/>
              <a:cs typeface="+mn-cs"/>
            </a:endParaRPr>
          </a:p>
          <a:p>
            <a:pPr defTabSz="914367">
              <a:defRPr/>
            </a:pPr>
            <a:endParaRPr lang="en-CA" sz="2000">
              <a:solidFill>
                <a:srgbClr val="FFFFFF"/>
              </a:solidFill>
              <a:latin typeface="Segoe UI"/>
            </a:endParaRPr>
          </a:p>
          <a:p>
            <a:pPr defTabSz="914367">
              <a:defRPr/>
            </a:pPr>
            <a:r>
              <a:rPr lang="en-CA" sz="2000">
                <a:solidFill>
                  <a:srgbClr val="FFFFFF"/>
                </a:solidFill>
                <a:latin typeface="Segoe UI"/>
              </a:rPr>
              <a:t>Salomon X Ultra Winter CS WP: These shoes are designed for winter hiking and feature waterproof protection, insulation</a:t>
            </a:r>
            <a:r>
              <a:rPr kumimoji="0" lang="en-CA" sz="2000" b="0" i="0" u="none" strike="noStrike" kern="1200" cap="none" spc="0" normalizeH="0" baseline="0" noProof="0">
                <a:ln>
                  <a:noFill/>
                </a:ln>
                <a:solidFill>
                  <a:srgbClr val="FFFFFF"/>
                </a:solidFill>
                <a:effectLst/>
                <a:uLnTx/>
                <a:uFillTx/>
                <a:latin typeface="Segoe UI"/>
                <a:ea typeface="+mn-ea"/>
                <a:cs typeface="+mn-cs"/>
              </a:rPr>
              <a:t>, </a:t>
            </a:r>
            <a:r>
              <a:rPr lang="en-CA" sz="2000">
                <a:solidFill>
                  <a:srgbClr val="FFFFFF"/>
                </a:solidFill>
                <a:latin typeface="Segoe UI"/>
              </a:rPr>
              <a:t>and a supportive outsole</a:t>
            </a:r>
            <a:r>
              <a:rPr kumimoji="0" lang="en-CA" sz="2000" b="0" i="0" u="none" strike="noStrike" kern="1200" cap="none" spc="0" normalizeH="0" baseline="0" noProof="0">
                <a:ln>
                  <a:noFill/>
                </a:ln>
                <a:solidFill>
                  <a:srgbClr val="FFFFFF"/>
                </a:solidFill>
                <a:effectLst/>
                <a:uLnTx/>
                <a:uFillTx/>
                <a:latin typeface="Segoe UI"/>
                <a:ea typeface="+mn-ea"/>
                <a:cs typeface="+mn-cs"/>
              </a:rPr>
              <a:t>.</a:t>
            </a:r>
            <a:endParaRPr lang="en-CA">
              <a:ea typeface="+mn-ea"/>
              <a:cs typeface="+mn-cs"/>
            </a:endParaRPr>
          </a:p>
          <a:p>
            <a:pPr marL="0" marR="0" lvl="0" indent="0" algn="l" defTabSz="914367">
              <a:lnSpc>
                <a:spcPct val="100000"/>
              </a:lnSpc>
              <a:spcBef>
                <a:spcPts val="0"/>
              </a:spcBef>
              <a:spcAft>
                <a:spcPts val="0"/>
              </a:spcAft>
              <a:buClrTx/>
              <a:buSzTx/>
              <a:buFontTx/>
              <a:buNone/>
              <a:tabLst/>
              <a:defRPr/>
            </a:pPr>
            <a:endParaRPr lang="en-CA" sz="2000" b="0" i="0" u="none" strike="noStrike" kern="1200" cap="none" spc="0" normalizeH="0" baseline="0" noProof="0">
              <a:ln>
                <a:noFill/>
              </a:ln>
              <a:solidFill>
                <a:srgbClr val="FFFFFF"/>
              </a:solidFill>
              <a:effectLst/>
              <a:uLnTx/>
              <a:uFillTx/>
              <a:latin typeface="Segoe UI"/>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p:nvPr>
        </p:nvSpPr>
        <p:spPr/>
        <p:txBody>
          <a:bodyPr/>
          <a:lstStyle/>
          <a:p>
            <a:pPr algn="ctr"/>
            <a:r>
              <a:rPr lang="en-US">
                <a:cs typeface="Segoe UI"/>
              </a:rPr>
              <a:t>Doesn't know my data</a:t>
            </a:r>
            <a:endParaRPr lang="en-US"/>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defTabSz="914367">
              <a:defRPr/>
            </a:pPr>
            <a:r>
              <a:rPr lang="en-CA" sz="2000">
                <a:solidFill>
                  <a:srgbClr val="FFFFFF"/>
                </a:solidFill>
                <a:latin typeface="Segoe UI"/>
              </a:rPr>
              <a:t>I need warm waterproof shoes </a:t>
            </a:r>
            <a:endParaRPr lang="en-CA" sz="2000">
              <a:solidFill>
                <a:srgbClr val="FFFFFF"/>
              </a:solidFill>
              <a:latin typeface="Segoe UI"/>
              <a:cs typeface="Segoe UI"/>
            </a:endParaRPr>
          </a:p>
          <a:p>
            <a:pPr defTabSz="914367">
              <a:defRPr/>
            </a:pPr>
            <a:r>
              <a:rPr lang="en-CA" sz="2000">
                <a:solidFill>
                  <a:srgbClr val="FFFFFF"/>
                </a:solidFill>
                <a:latin typeface="Segoe UI"/>
              </a:rPr>
              <a:t>to go on a hike.</a:t>
            </a:r>
            <a:endParaRPr lang="en-CA">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GE Healthcare (United States)">
            <a:extLst>
              <a:ext uri="{FF2B5EF4-FFF2-40B4-BE49-F238E27FC236}">
                <a16:creationId xmlns:a16="http://schemas.microsoft.com/office/drawing/2014/main" id="{D18703EA-EF0B-4380-82A1-C1C7E3C4D4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01" b="1344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35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a:gradFill>
                  <a:gsLst>
                    <a:gs pos="62000">
                      <a:srgbClr val="FFFFFF"/>
                    </a:gs>
                    <a:gs pos="83908">
                      <a:srgbClr val="FFFFFF"/>
                    </a:gs>
                  </a:gsLst>
                  <a:lin ang="5400000" scaled="1"/>
                </a:gradFill>
                <a:latin typeface="Segoe UI Semibold"/>
                <a:cs typeface="Segoe UI"/>
              </a:rPr>
              <a:t>Do I need Fine-tuning?</a:t>
            </a:r>
            <a:endParaRPr lang="en-US" sz="6000" b="0" i="0" u="none" strike="noStrike" kern="1200" cap="none" spc="-50" normalizeH="0" baseline="0" noProof="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a:defRPr/>
            </a:pPr>
            <a:r>
              <a:rPr lang="en-CA">
                <a:gradFill flip="none" rotWithShape="1">
                  <a:gsLst>
                    <a:gs pos="100000">
                      <a:srgbClr val="D59ED7"/>
                    </a:gs>
                    <a:gs pos="1786">
                      <a:srgbClr val="8DC8E8"/>
                    </a:gs>
                    <a:gs pos="46000">
                      <a:srgbClr val="8DC8E8"/>
                    </a:gs>
                  </a:gsLst>
                  <a:lin ang="18900000" scaled="1"/>
                  <a:tileRect/>
                </a:gradFill>
              </a:rPr>
              <a:t>Adding knowledge, modifying tone and format </a:t>
            </a:r>
            <a:endPar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err="1">
              <a:solidFill>
                <a:schemeClr val="tx1"/>
              </a:solidFill>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a:defRPr/>
            </a:pPr>
            <a: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t>## Task</a:t>
            </a:r>
          </a:p>
          <a:p>
            <a:pPr marL="60325">
              <a:defRPr/>
            </a:pPr>
            <a:r>
              <a:rPr lang="en-US" sz="1200">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indent="-169863">
              <a:buFont typeface="Arial" panose="020B0604020202020204" pitchFamily="34" charset="0"/>
              <a:buChar char="•"/>
              <a:defRPr/>
            </a:pPr>
            <a:endParaRPr kumimoji="0" lang="en-US" sz="12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a:defRPr/>
            </a:pPr>
            <a: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t>## Documents</a:t>
            </a:r>
            <a:b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br>
            <a:r>
              <a:rPr lang="en-US" sz="1200">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a:defRPr/>
            </a:pPr>
            <a:br>
              <a:rPr lang="en-US" sz="1200">
                <a:latin typeface="Segoe UI" panose="020B0502040204020203" pitchFamily="34" charset="0"/>
                <a:ea typeface="SimSun" panose="02010600030101010101" pitchFamily="2" charset="-122"/>
                <a:cs typeface="Segoe UI" panose="020B0502040204020203" pitchFamily="34" charset="0"/>
              </a:rPr>
            </a:br>
            <a:r>
              <a:rPr lang="en-US" sz="1200" b="1" err="1">
                <a:latin typeface="Segoe UI" panose="020B0502040204020203" pitchFamily="34" charset="0"/>
                <a:ea typeface="SimSun" panose="02010600030101010101" pitchFamily="2" charset="-122"/>
                <a:cs typeface="Segoe UI" panose="020B0502040204020203" pitchFamily="34" charset="0"/>
              </a:rPr>
              <a:t>TrailWalker</a:t>
            </a:r>
            <a:r>
              <a:rPr lang="en-US" sz="1200" b="1">
                <a:latin typeface="Segoe UI" panose="020B0502040204020203" pitchFamily="34" charset="0"/>
                <a:ea typeface="SimSun" panose="02010600030101010101" pitchFamily="2" charset="-122"/>
                <a:cs typeface="Segoe UI" panose="020B0502040204020203" pitchFamily="34" charset="0"/>
              </a:rPr>
              <a:t> hiking Shoes</a:t>
            </a:r>
          </a:p>
          <a:p>
            <a:pPr>
              <a:defRPr/>
            </a:pPr>
            <a:r>
              <a:rPr lang="en-GB" sz="1200">
                <a:latin typeface="Segoe UI" panose="020B0502040204020203" pitchFamily="34" charset="0"/>
                <a:cs typeface="Segoe UI" panose="020B0502040204020203" pitchFamily="34" charset="0"/>
              </a:rPr>
              <a:t>The Adventurer Pro Backpack is designed to provide comfort, durability, and ample storage space for your outdoor adventures. Familiarize yourself with the key features of the backpack […]</a:t>
            </a:r>
          </a:p>
          <a:p>
            <a:pPr>
              <a:defRPr/>
            </a:pPr>
            <a:endParaRPr lang="en-GB" sz="1200">
              <a:latin typeface="Segoe UI" panose="020B0502040204020203" pitchFamily="34" charset="0"/>
              <a:cs typeface="Segoe UI" panose="020B0502040204020203" pitchFamily="34" charset="0"/>
            </a:endParaRPr>
          </a:p>
          <a:p>
            <a:pPr>
              <a:defRPr/>
            </a:pPr>
            <a:r>
              <a:rPr lang="en-CA" sz="1200" b="1" kern="0" err="1">
                <a:latin typeface="Segoe UI" panose="020B0502040204020203" pitchFamily="34" charset="0"/>
                <a:cs typeface="Segoe UI" panose="020B0502040204020203" pitchFamily="34" charset="0"/>
              </a:rPr>
              <a:t>TrekHiker</a:t>
            </a:r>
            <a:r>
              <a:rPr lang="en-CA" sz="1200" b="1" kern="0">
                <a:latin typeface="Segoe UI" panose="020B0502040204020203" pitchFamily="34" charset="0"/>
                <a:cs typeface="Segoe UI" panose="020B0502040204020203" pitchFamily="34" charset="0"/>
              </a:rPr>
              <a:t> Walking Booths </a:t>
            </a:r>
            <a:br>
              <a:rPr lang="en-CA" sz="1200" kern="0">
                <a:latin typeface="Segoe UI" panose="020B0502040204020203" pitchFamily="34" charset="0"/>
                <a:cs typeface="Segoe UI" panose="020B0502040204020203" pitchFamily="34" charset="0"/>
              </a:rPr>
            </a:br>
            <a:r>
              <a:rPr lang="en-GB" sz="1200">
                <a:latin typeface="Segoe UI" panose="020B0502040204020203" pitchFamily="34" charset="0"/>
                <a:cs typeface="Segoe UI" panose="020B0502040204020203" pitchFamily="34" charset="0"/>
              </a:rPr>
              <a:t>The Adventurer Pro Backpack is designed to provide comfort, durability, and ample storage space for your outdoor adventures. Familiarize yourself with the key features of the backpack […]</a:t>
            </a:r>
          </a:p>
          <a:p>
            <a:pPr>
              <a:defRPr/>
            </a:pPr>
            <a:endParaRPr lang="en-GB" sz="1200"/>
          </a:p>
          <a:p>
            <a:pPr>
              <a:defRPr/>
            </a:pPr>
            <a:endParaRPr lang="en-US" sz="1200">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r>
                  <a:rPr lang="en-GB" sz="1600"/>
                  <a:t>I need warm waterproof shoes </a:t>
                </a:r>
              </a:p>
              <a:p>
                <a:r>
                  <a:rPr lang="en-GB" sz="1600"/>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i="0"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GB" sz="1400" b="0" i="0">
                  <a:effectLst/>
                  <a:latin typeface="-apple-system"/>
                </a:rPr>
                <a:t>Sure, I'd be happy to help! </a:t>
              </a:r>
              <a:r>
                <a:rPr lang="en-NL" sz="1400" b="0" i="0">
                  <a:effectLst/>
                  <a:latin typeface="-apple-system"/>
                </a:rPr>
                <a:t>😊 </a:t>
              </a:r>
              <a:r>
                <a:rPr lang="en-GB" sz="1400" b="0" i="0">
                  <a:effectLst/>
                  <a:latin typeface="-apple-system"/>
                </a:rPr>
                <a:t>Based on the available documentation, I can recommend two choices from the Contoso Trek </a:t>
              </a:r>
              <a:r>
                <a:rPr lang="en-GB" sz="1400" b="0" i="0" err="1">
                  <a:effectLst/>
                  <a:latin typeface="-apple-system"/>
                </a:rPr>
                <a:t>catalog</a:t>
              </a:r>
              <a:r>
                <a:rPr lang="en-GB" sz="1400" b="0" i="0">
                  <a:effectLst/>
                  <a:latin typeface="-apple-system"/>
                </a:rPr>
                <a:t>.</a:t>
              </a:r>
            </a:p>
            <a:p>
              <a:pPr algn="l">
                <a:buFont typeface="+mj-lt"/>
                <a:buAutoNum type="arabicPeriod"/>
              </a:pPr>
              <a:r>
                <a:rPr lang="en-GB" sz="1400" b="1" i="0">
                  <a:effectLst/>
                  <a:latin typeface="-apple-system"/>
                </a:rPr>
                <a:t>Product: </a:t>
              </a:r>
              <a:r>
                <a:rPr lang="en-GB" sz="1400" b="1" i="0" err="1">
                  <a:effectLst/>
                  <a:latin typeface="-apple-system"/>
                </a:rPr>
                <a:t>TrailWalker</a:t>
              </a:r>
              <a:r>
                <a:rPr lang="en-GB" sz="1400" b="1" i="0">
                  <a:effectLst/>
                  <a:latin typeface="-apple-system"/>
                </a:rPr>
                <a:t> Hiking Shoes</a:t>
              </a:r>
              <a:r>
                <a:rPr lang="en-GB" sz="1400" b="0" i="0">
                  <a:effectLst/>
                  <a:latin typeface="-apple-system"/>
                </a:rPr>
                <a:t> </a:t>
              </a:r>
              <a:r>
                <a:rPr lang="en-GB" sz="1400" b="1" i="0">
                  <a:effectLst/>
                  <a:latin typeface="-apple-system"/>
                </a:rPr>
                <a:t>ID</a:t>
              </a:r>
              <a:r>
                <a:rPr lang="en-GB" sz="1400" b="0" i="0">
                  <a:effectLst/>
                  <a:latin typeface="-apple-system"/>
                </a:rPr>
                <a:t>: 36244753 </a:t>
              </a:r>
              <a:r>
                <a:rPr lang="en-GB" sz="1400" b="1" i="0">
                  <a:effectLst/>
                  <a:latin typeface="-apple-system"/>
                </a:rPr>
                <a:t>Brand</a:t>
              </a:r>
              <a:r>
                <a:rPr lang="en-GB" sz="1400" b="0" i="0">
                  <a:effectLst/>
                  <a:latin typeface="-apple-system"/>
                </a:rPr>
                <a:t>: </a:t>
              </a:r>
              <a:r>
                <a:rPr lang="en-GB" sz="1400" b="0" i="0" err="1">
                  <a:effectLst/>
                  <a:latin typeface="-apple-system"/>
                </a:rPr>
                <a:t>TrekReady</a:t>
              </a:r>
              <a:br>
                <a:rPr lang="en-GB" sz="1400" b="0" i="0">
                  <a:effectLst/>
                  <a:latin typeface="-apple-system"/>
                </a:rPr>
              </a:br>
              <a:r>
                <a:rPr lang="en-GB" sz="1400" b="0" i="0">
                  <a:effectLst/>
                  <a:latin typeface="-apple-system"/>
                </a:rPr>
                <a:t>[…]</a:t>
              </a:r>
            </a:p>
            <a:p>
              <a:pPr algn="l"/>
              <a:endParaRPr lang="en-GB" sz="1400" b="0" i="0">
                <a:effectLst/>
                <a:latin typeface="-apple-system"/>
              </a:endParaRPr>
            </a:p>
            <a:p>
              <a:pPr algn="l"/>
              <a:endParaRPr lang="en-GB" sz="1400" b="0" i="0">
                <a:effectLst/>
                <a:latin typeface="-apple-system"/>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7620DB6E-E74E-0656-BD83-2DA70F90B097}"/>
              </a:ext>
            </a:extLst>
          </p:cNvPr>
          <p:cNvSpPr/>
          <p:nvPr/>
        </p:nvSpPr>
        <p:spPr bwMode="auto">
          <a:xfrm>
            <a:off x="2270456" y="2417740"/>
            <a:ext cx="6308993" cy="3887643"/>
          </a:xfrm>
          <a:prstGeom prst="roundRect">
            <a:avLst>
              <a:gd name="adj" fmla="val 7778"/>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gn="ctr">
              <a:lnSpc>
                <a:spcPct val="90000"/>
              </a:lnSpc>
            </a:pPr>
            <a:endParaRPr lang="en-US" sz="1600">
              <a:solidFill>
                <a:srgbClr val="8DE971"/>
              </a:solidFill>
              <a:latin typeface="Segoe UI Semibold"/>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658662" y="493814"/>
            <a:ext cx="8682087" cy="696795"/>
          </a:xfrm>
          <a:prstGeom prst="roundRect">
            <a:avLst>
              <a:gd name="adj" fmla="val 50000"/>
            </a:avLst>
          </a:prstGeom>
          <a:gradFill flip="none" rotWithShape="1">
            <a:gsLst>
              <a:gs pos="85000">
                <a:srgbClr val="49C5B1"/>
              </a:gs>
              <a:gs pos="6000">
                <a:srgbClr val="8EE972"/>
              </a:gs>
            </a:gsLst>
            <a:path path="circle">
              <a:fillToRect l="100000" t="100000"/>
            </a:path>
            <a:tileRect r="-100000" b="-100000"/>
          </a:gradFill>
          <a:ln>
            <a:noFill/>
            <a:prstDash/>
          </a:ln>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Retrieval Augmented Generation</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rPr>
              <a:t>User Question</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Query My Data</a:t>
            </a:r>
          </a:p>
        </p:txBody>
      </p:sp>
      <p:cxnSp>
        <p:nvCxnSpPr>
          <p:cNvPr id="22" name="Straight Arrow Connector 21">
            <a:extLst>
              <a:ext uri="{FF2B5EF4-FFF2-40B4-BE49-F238E27FC236}">
                <a16:creationId xmlns:a16="http://schemas.microsoft.com/office/drawing/2014/main" id="{8267CEC3-23B2-CAB7-A25F-29F50472C0E2}"/>
              </a:ext>
            </a:extLst>
          </p:cNvPr>
          <p:cNvCxnSpPr>
            <a:cxnSpLocks/>
            <a:stCxn id="70" idx="2"/>
          </p:cNvCxnSpPr>
          <p:nvPr/>
        </p:nvCxnSpPr>
        <p:spPr>
          <a:xfrm>
            <a:off x="5410102" y="5982291"/>
            <a:ext cx="0" cy="778672"/>
          </a:xfrm>
          <a:prstGeom prst="straightConnector1">
            <a:avLst/>
          </a:prstGeom>
          <a:ln w="571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191243" y="2860995"/>
            <a:ext cx="1750942" cy="548235"/>
          </a:xfrm>
          <a:prstGeom prst="roundRect">
            <a:avLst/>
          </a:prstGeom>
          <a:gradFill flip="none" rotWithShape="1">
            <a:gsLst>
              <a:gs pos="85000">
                <a:srgbClr val="49C5B1"/>
              </a:gs>
              <a:gs pos="6000">
                <a:srgbClr val="8EE972"/>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Retriever over Knowledge Base</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3932226"/>
            <a:ext cx="2494903" cy="633906"/>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Add Results to Prompt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555647" cy="70"/>
          </a:xfrm>
          <a:prstGeom prst="bentConnector3">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473251" y="1338763"/>
            <a:ext cx="522996" cy="4663931"/>
          </a:xfrm>
          <a:prstGeom prst="bentConnector3">
            <a:avLst>
              <a:gd name="adj1" fmla="val 50000"/>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241107" y="4727807"/>
            <a:ext cx="325700" cy="2349"/>
          </a:xfrm>
          <a:prstGeom prst="bentConnector3">
            <a:avLst>
              <a:gd name="adj1" fmla="val 50000"/>
            </a:avLst>
          </a:prstGeom>
          <a:ln w="57150">
            <a:gradFill flip="none" rotWithShape="1">
              <a:gsLst>
                <a:gs pos="0">
                  <a:srgbClr val="8EE972"/>
                </a:gs>
                <a:gs pos="100000">
                  <a:srgbClr val="49C5B1"/>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rPr>
              <a:t>Query Model</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191243" y="4824329"/>
            <a:ext cx="1860271" cy="548235"/>
          </a:xfrm>
          <a:prstGeom prst="roundRect">
            <a:avLst/>
          </a:prstGeom>
          <a:gradFill flip="none" rotWithShape="1">
            <a:gsLst>
              <a:gs pos="85000">
                <a:srgbClr val="49C5B1"/>
              </a:gs>
              <a:gs pos="6000">
                <a:srgbClr val="8EE972"/>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Large Language Model</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Send </a:t>
            </a:r>
            <a:r>
              <a:rPr lang="en-US">
                <a:latin typeface="Segoe UI" panose="020B0502040204020203" pitchFamily="34" charset="0"/>
              </a:rPr>
              <a:t>Results</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185542" y="3837257"/>
            <a:ext cx="400531" cy="3471145"/>
          </a:xfrm>
          <a:prstGeom prst="bentConnector2">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4931561" y="2459593"/>
            <a:ext cx="930157" cy="2350"/>
          </a:xfrm>
          <a:prstGeom prst="bentConnector3">
            <a:avLst>
              <a:gd name="adj1" fmla="val 50000"/>
            </a:avLst>
          </a:prstGeom>
          <a:ln w="57150">
            <a:gradFill flip="none" rotWithShape="1">
              <a:gsLst>
                <a:gs pos="0">
                  <a:srgbClr val="8EE972"/>
                </a:gs>
                <a:gs pos="100000">
                  <a:srgbClr val="49C5B1"/>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8447"/>
            <a:ext cx="2541009" cy="2581"/>
          </a:xfrm>
          <a:prstGeom prst="bentConnector3">
            <a:avLst>
              <a:gd name="adj1" fmla="val 50000"/>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25D8A8AF-1BC7-30A4-E6F9-2B8499B99C8E}"/>
              </a:ext>
            </a:extLst>
          </p:cNvPr>
          <p:cNvSpPr/>
          <p:nvPr/>
        </p:nvSpPr>
        <p:spPr bwMode="auto">
          <a:xfrm>
            <a:off x="1658662" y="219274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gn="ctr">
              <a:lnSpc>
                <a:spcPct val="90000"/>
              </a:lnSpc>
            </a:pPr>
            <a:r>
              <a:rPr lang="en-US" sz="1600">
                <a:solidFill>
                  <a:srgbClr val="8DE971"/>
                </a:solidFill>
                <a:latin typeface="Segoe UI Semibold"/>
              </a:rPr>
              <a:t>Workflow</a:t>
            </a:r>
          </a:p>
        </p:txBody>
      </p:sp>
    </p:spTree>
    <p:extLst>
      <p:ext uri="{BB962C8B-B14F-4D97-AF65-F5344CB8AC3E}">
        <p14:creationId xmlns:p14="http://schemas.microsoft.com/office/powerpoint/2010/main" val="4055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oy figurines on a computer&#10;&#10;Description automatically generated">
            <a:extLst>
              <a:ext uri="{FF2B5EF4-FFF2-40B4-BE49-F238E27FC236}">
                <a16:creationId xmlns:a16="http://schemas.microsoft.com/office/drawing/2014/main" id="{3C5ED2AD-FA8A-DFD2-1D71-96262CBF73F1}"/>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054C515-FAA3-3DBC-0BA0-E0078C2DA7C4}"/>
              </a:ext>
            </a:extLst>
          </p:cNvPr>
          <p:cNvSpPr txBox="1"/>
          <p:nvPr/>
        </p:nvSpPr>
        <p:spPr>
          <a:xfrm>
            <a:off x="571500" y="710684"/>
            <a:ext cx="11087100" cy="584775"/>
          </a:xfrm>
          <a:prstGeom prst="rect">
            <a:avLst/>
          </a:prstGeom>
          <a:noFill/>
        </p:spPr>
        <p:txBody>
          <a:bodyPr wrap="square">
            <a:spAutoFit/>
          </a:bodyPr>
          <a:lstStyle/>
          <a:p>
            <a:r>
              <a:rPr lang="en-GB" sz="3200" dirty="0">
                <a:solidFill>
                  <a:schemeClr val="bg1"/>
                </a:solidFill>
                <a:latin typeface="Poppins ExtraBold" panose="00000900000000000000" pitchFamily="2" charset="0"/>
                <a:cs typeface="Poppins ExtraBold" panose="00000900000000000000" pitchFamily="2" charset="0"/>
              </a:rPr>
              <a:t>DEMO TIME</a:t>
            </a:r>
          </a:p>
        </p:txBody>
      </p:sp>
      <p:sp>
        <p:nvSpPr>
          <p:cNvPr id="9" name="TextBox 8">
            <a:extLst>
              <a:ext uri="{FF2B5EF4-FFF2-40B4-BE49-F238E27FC236}">
                <a16:creationId xmlns:a16="http://schemas.microsoft.com/office/drawing/2014/main" id="{0666F404-2624-ACE8-6D2F-2F1F45674C35}"/>
              </a:ext>
            </a:extLst>
          </p:cNvPr>
          <p:cNvSpPr txBox="1"/>
          <p:nvPr/>
        </p:nvSpPr>
        <p:spPr>
          <a:xfrm>
            <a:off x="0" y="6578600"/>
            <a:ext cx="12192000" cy="276999"/>
          </a:xfrm>
          <a:prstGeom prst="rect">
            <a:avLst/>
          </a:prstGeom>
          <a:solidFill>
            <a:srgbClr val="F3F3F3">
              <a:alpha val="50000"/>
            </a:srgbClr>
          </a:solidFill>
        </p:spPr>
        <p:txBody>
          <a:bodyPr wrap="square">
            <a:spAutoFit/>
          </a:bodyPr>
          <a:lstStyle/>
          <a:p>
            <a:pPr algn="r"/>
            <a:r>
              <a:rPr lang="en-GB" sz="1200" b="0" i="0" dirty="0">
                <a:solidFill>
                  <a:srgbClr val="2E3038"/>
                </a:solidFill>
                <a:effectLst/>
                <a:latin typeface="DM Sans" pitchFamily="2" charset="0"/>
              </a:rPr>
              <a:t>A representation of an IT demonstration going up in smoke in Lego brick style</a:t>
            </a:r>
            <a:endParaRPr lang="nl-NL" sz="1200" dirty="0"/>
          </a:p>
        </p:txBody>
      </p:sp>
    </p:spTree>
    <p:extLst>
      <p:ext uri="{BB962C8B-B14F-4D97-AF65-F5344CB8AC3E}">
        <p14:creationId xmlns:p14="http://schemas.microsoft.com/office/powerpoint/2010/main" val="2032560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C614-E519-6E8D-0961-63E924BB6C1A}"/>
              </a:ext>
            </a:extLst>
          </p:cNvPr>
          <p:cNvSpPr>
            <a:spLocks noGrp="1"/>
          </p:cNvSpPr>
          <p:nvPr>
            <p:ph type="title"/>
          </p:nvPr>
        </p:nvSpPr>
        <p:spPr/>
        <p:txBody>
          <a:bodyPr/>
          <a:lstStyle/>
          <a:p>
            <a:endParaRPr lang="nl-NL"/>
          </a:p>
        </p:txBody>
      </p:sp>
      <p:pic>
        <p:nvPicPr>
          <p:cNvPr id="5" name="Content Placeholder 4" descr="A group of lego figures with a fire in a bucket">
            <a:extLst>
              <a:ext uri="{FF2B5EF4-FFF2-40B4-BE49-F238E27FC236}">
                <a16:creationId xmlns:a16="http://schemas.microsoft.com/office/drawing/2014/main" id="{9EF09CEE-88D4-D0F7-403B-4569277BFA2B}"/>
              </a:ext>
            </a:extLst>
          </p:cNvPr>
          <p:cNvPicPr>
            <a:picLocks noGrp="1" noChangeAspect="1"/>
          </p:cNvPicPr>
          <p:nvPr>
            <p:ph idx="1"/>
          </p:nvPr>
        </p:nvPicPr>
        <p:blipFill>
          <a:blip r:embed="rId2"/>
          <a:stretch>
            <a:fillRect/>
          </a:stretch>
        </p:blipFill>
        <p:spPr>
          <a:xfrm>
            <a:off x="0" y="-1"/>
            <a:ext cx="12192000" cy="6858001"/>
          </a:xfrm>
        </p:spPr>
      </p:pic>
      <p:sp>
        <p:nvSpPr>
          <p:cNvPr id="6" name="TextBox 5">
            <a:extLst>
              <a:ext uri="{FF2B5EF4-FFF2-40B4-BE49-F238E27FC236}">
                <a16:creationId xmlns:a16="http://schemas.microsoft.com/office/drawing/2014/main" id="{971BAE51-45F7-E210-B589-E341404C42F9}"/>
              </a:ext>
            </a:extLst>
          </p:cNvPr>
          <p:cNvSpPr txBox="1"/>
          <p:nvPr/>
        </p:nvSpPr>
        <p:spPr>
          <a:xfrm>
            <a:off x="571500" y="710684"/>
            <a:ext cx="11087100" cy="584775"/>
          </a:xfrm>
          <a:prstGeom prst="rect">
            <a:avLst/>
          </a:prstGeom>
          <a:noFill/>
        </p:spPr>
        <p:txBody>
          <a:bodyPr wrap="square">
            <a:spAutoFit/>
          </a:bodyPr>
          <a:lstStyle/>
          <a:p>
            <a:r>
              <a:rPr lang="en-GB" sz="3200" dirty="0">
                <a:solidFill>
                  <a:schemeClr val="bg1"/>
                </a:solidFill>
                <a:latin typeface="Poppins ExtraBold" panose="00000900000000000000" pitchFamily="2" charset="0"/>
                <a:cs typeface="Poppins ExtraBold" panose="00000900000000000000" pitchFamily="2" charset="0"/>
              </a:rPr>
              <a:t>DISTURBING DEMO TIME</a:t>
            </a:r>
          </a:p>
        </p:txBody>
      </p:sp>
      <p:sp>
        <p:nvSpPr>
          <p:cNvPr id="7" name="TextBox 6">
            <a:extLst>
              <a:ext uri="{FF2B5EF4-FFF2-40B4-BE49-F238E27FC236}">
                <a16:creationId xmlns:a16="http://schemas.microsoft.com/office/drawing/2014/main" id="{EE5BDC3B-0502-7E8E-5A65-18B702D16D7E}"/>
              </a:ext>
            </a:extLst>
          </p:cNvPr>
          <p:cNvSpPr txBox="1"/>
          <p:nvPr/>
        </p:nvSpPr>
        <p:spPr>
          <a:xfrm>
            <a:off x="0" y="6578600"/>
            <a:ext cx="12192000" cy="276999"/>
          </a:xfrm>
          <a:prstGeom prst="rect">
            <a:avLst/>
          </a:prstGeom>
          <a:solidFill>
            <a:srgbClr val="F3F3F3">
              <a:alpha val="50000"/>
            </a:srgbClr>
          </a:solidFill>
        </p:spPr>
        <p:txBody>
          <a:bodyPr wrap="square">
            <a:spAutoFit/>
          </a:bodyPr>
          <a:lstStyle/>
          <a:p>
            <a:pPr algn="r"/>
            <a:r>
              <a:rPr lang="en-GB" sz="1200" b="0" i="0" dirty="0">
                <a:solidFill>
                  <a:srgbClr val="2E3038"/>
                </a:solidFill>
                <a:effectLst/>
                <a:latin typeface="DM Sans" pitchFamily="2" charset="0"/>
              </a:rPr>
              <a:t>A representation of an IT demonstration going up in smoke in Lego brick style</a:t>
            </a:r>
            <a:endParaRPr lang="nl-NL" sz="1200" dirty="0"/>
          </a:p>
        </p:txBody>
      </p:sp>
    </p:spTree>
    <p:extLst>
      <p:ext uri="{BB962C8B-B14F-4D97-AF65-F5344CB8AC3E}">
        <p14:creationId xmlns:p14="http://schemas.microsoft.com/office/powerpoint/2010/main" val="2438850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C614-E519-6E8D-0961-63E924BB6C1A}"/>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9EF09CEE-88D4-D0F7-403B-4569277BFA2B}"/>
              </a:ext>
            </a:extLst>
          </p:cNvPr>
          <p:cNvPicPr>
            <a:picLocks noGrp="1" noChangeAspect="1"/>
          </p:cNvPicPr>
          <p:nvPr>
            <p:ph idx="1"/>
          </p:nvPr>
        </p:nvPicPr>
        <p:blipFill>
          <a:blip r:embed="rId2"/>
          <a:srcRect/>
          <a:stretch/>
        </p:blipFill>
        <p:spPr>
          <a:xfrm>
            <a:off x="0" y="-1"/>
            <a:ext cx="12192000" cy="6858001"/>
          </a:xfrm>
        </p:spPr>
      </p:pic>
      <p:sp>
        <p:nvSpPr>
          <p:cNvPr id="6" name="TextBox 5">
            <a:extLst>
              <a:ext uri="{FF2B5EF4-FFF2-40B4-BE49-F238E27FC236}">
                <a16:creationId xmlns:a16="http://schemas.microsoft.com/office/drawing/2014/main" id="{971BAE51-45F7-E210-B589-E341404C42F9}"/>
              </a:ext>
            </a:extLst>
          </p:cNvPr>
          <p:cNvSpPr txBox="1"/>
          <p:nvPr/>
        </p:nvSpPr>
        <p:spPr>
          <a:xfrm>
            <a:off x="571500" y="710684"/>
            <a:ext cx="11087100" cy="584775"/>
          </a:xfrm>
          <a:prstGeom prst="rect">
            <a:avLst/>
          </a:prstGeom>
          <a:noFill/>
        </p:spPr>
        <p:txBody>
          <a:bodyPr wrap="square">
            <a:spAutoFit/>
          </a:bodyPr>
          <a:lstStyle/>
          <a:p>
            <a:r>
              <a:rPr lang="en-GB" sz="3200" dirty="0">
                <a:solidFill>
                  <a:schemeClr val="bg1"/>
                </a:solidFill>
                <a:latin typeface="Poppins ExtraBold" panose="00000900000000000000" pitchFamily="2" charset="0"/>
                <a:cs typeface="Poppins ExtraBold" panose="00000900000000000000" pitchFamily="2" charset="0"/>
              </a:rPr>
              <a:t>DISTURBING DEMO TIME</a:t>
            </a:r>
          </a:p>
        </p:txBody>
      </p:sp>
      <p:sp>
        <p:nvSpPr>
          <p:cNvPr id="7" name="TextBox 6">
            <a:extLst>
              <a:ext uri="{FF2B5EF4-FFF2-40B4-BE49-F238E27FC236}">
                <a16:creationId xmlns:a16="http://schemas.microsoft.com/office/drawing/2014/main" id="{EE5BDC3B-0502-7E8E-5A65-18B702D16D7E}"/>
              </a:ext>
            </a:extLst>
          </p:cNvPr>
          <p:cNvSpPr txBox="1"/>
          <p:nvPr/>
        </p:nvSpPr>
        <p:spPr>
          <a:xfrm>
            <a:off x="0" y="6578600"/>
            <a:ext cx="12192000" cy="276999"/>
          </a:xfrm>
          <a:prstGeom prst="rect">
            <a:avLst/>
          </a:prstGeom>
          <a:solidFill>
            <a:srgbClr val="F3F3F3">
              <a:alpha val="50000"/>
            </a:srgbClr>
          </a:solidFill>
        </p:spPr>
        <p:txBody>
          <a:bodyPr wrap="square">
            <a:spAutoFit/>
          </a:bodyPr>
          <a:lstStyle/>
          <a:p>
            <a:pPr algn="r"/>
            <a:r>
              <a:rPr lang="en-GB" sz="1200" b="0" i="0" dirty="0">
                <a:solidFill>
                  <a:srgbClr val="2E3038"/>
                </a:solidFill>
                <a:effectLst/>
                <a:latin typeface="DM Sans" pitchFamily="2" charset="0"/>
              </a:rPr>
              <a:t>A representation of an IT demonstration going up in smoke in Lego brick style</a:t>
            </a:r>
            <a:endParaRPr lang="nl-NL" sz="1200" dirty="0"/>
          </a:p>
        </p:txBody>
      </p:sp>
    </p:spTree>
    <p:extLst>
      <p:ext uri="{BB962C8B-B14F-4D97-AF65-F5344CB8AC3E}">
        <p14:creationId xmlns:p14="http://schemas.microsoft.com/office/powerpoint/2010/main" val="2073657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692" y="507968"/>
            <a:ext cx="9144000" cy="553998"/>
          </a:xfrm>
        </p:spPr>
        <p:txBody>
          <a:bodyPr/>
          <a:lstStyle/>
          <a:p>
            <a:r>
              <a:rPr lang="en-US" dirty="0"/>
              <a:t>Workshop</a:t>
            </a:r>
          </a:p>
        </p:txBody>
      </p:sp>
      <p:pic>
        <p:nvPicPr>
          <p:cNvPr id="4" name="Graphic 3">
            <a:extLst>
              <a:ext uri="{FF2B5EF4-FFF2-40B4-BE49-F238E27FC236}">
                <a16:creationId xmlns:a16="http://schemas.microsoft.com/office/drawing/2014/main" id="{52B3B02E-F8AE-F008-0F32-F856E0EC8B1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717536" y="1775722"/>
            <a:ext cx="4020312" cy="4020312"/>
          </a:xfrm>
          <a:prstGeom prst="rect">
            <a:avLst/>
          </a:prstGeom>
        </p:spPr>
      </p:pic>
      <p:sp>
        <p:nvSpPr>
          <p:cNvPr id="6" name="TextBox 5">
            <a:extLst>
              <a:ext uri="{FF2B5EF4-FFF2-40B4-BE49-F238E27FC236}">
                <a16:creationId xmlns:a16="http://schemas.microsoft.com/office/drawing/2014/main" id="{8019D641-A151-8B2C-C2AA-6F9763FD26A1}"/>
              </a:ext>
            </a:extLst>
          </p:cNvPr>
          <p:cNvSpPr txBox="1"/>
          <p:nvPr/>
        </p:nvSpPr>
        <p:spPr>
          <a:xfrm>
            <a:off x="6713898" y="6140458"/>
            <a:ext cx="6812280" cy="369332"/>
          </a:xfrm>
          <a:prstGeom prst="rect">
            <a:avLst/>
          </a:prstGeom>
          <a:noFill/>
        </p:spPr>
        <p:txBody>
          <a:bodyPr wrap="square">
            <a:spAutoFit/>
          </a:bodyPr>
          <a:lstStyle/>
          <a:p>
            <a:r>
              <a:rPr lang="nl-NL" dirty="0"/>
              <a:t>https://github.com/RoelantD/Advantage-Austria</a:t>
            </a:r>
          </a:p>
        </p:txBody>
      </p:sp>
      <p:graphicFrame>
        <p:nvGraphicFramePr>
          <p:cNvPr id="7" name="Table 6">
            <a:extLst>
              <a:ext uri="{FF2B5EF4-FFF2-40B4-BE49-F238E27FC236}">
                <a16:creationId xmlns:a16="http://schemas.microsoft.com/office/drawing/2014/main" id="{56A68576-ED5E-AEB1-693D-C5F5C5C5A04B}"/>
              </a:ext>
            </a:extLst>
          </p:cNvPr>
          <p:cNvGraphicFramePr>
            <a:graphicFrameLocks noGrp="1"/>
          </p:cNvGraphicFramePr>
          <p:nvPr>
            <p:extLst>
              <p:ext uri="{D42A27DB-BD31-4B8C-83A1-F6EECF244321}">
                <p14:modId xmlns:p14="http://schemas.microsoft.com/office/powerpoint/2010/main" val="3804736007"/>
              </p:ext>
            </p:extLst>
          </p:nvPr>
        </p:nvGraphicFramePr>
        <p:xfrm>
          <a:off x="794004" y="2750808"/>
          <a:ext cx="6634086" cy="3200400"/>
        </p:xfrm>
        <a:graphic>
          <a:graphicData uri="http://schemas.openxmlformats.org/drawingml/2006/table">
            <a:tbl>
              <a:tblPr>
                <a:tableStyleId>{2D5ABB26-0587-4C30-8999-92F81FD0307C}</a:tableStyleId>
              </a:tblPr>
              <a:tblGrid>
                <a:gridCol w="876752">
                  <a:extLst>
                    <a:ext uri="{9D8B030D-6E8A-4147-A177-3AD203B41FA5}">
                      <a16:colId xmlns:a16="http://schemas.microsoft.com/office/drawing/2014/main" val="1559351608"/>
                    </a:ext>
                  </a:extLst>
                </a:gridCol>
                <a:gridCol w="903111">
                  <a:extLst>
                    <a:ext uri="{9D8B030D-6E8A-4147-A177-3AD203B41FA5}">
                      <a16:colId xmlns:a16="http://schemas.microsoft.com/office/drawing/2014/main" val="211475682"/>
                    </a:ext>
                  </a:extLst>
                </a:gridCol>
                <a:gridCol w="4854223">
                  <a:extLst>
                    <a:ext uri="{9D8B030D-6E8A-4147-A177-3AD203B41FA5}">
                      <a16:colId xmlns:a16="http://schemas.microsoft.com/office/drawing/2014/main" val="2297792594"/>
                    </a:ext>
                  </a:extLst>
                </a:gridCol>
              </a:tblGrid>
              <a:tr h="0">
                <a:tc>
                  <a:txBody>
                    <a:bodyPr/>
                    <a:lstStyle/>
                    <a:p>
                      <a:r>
                        <a:rPr lang="nl-NL" dirty="0">
                          <a:effectLst/>
                        </a:rPr>
                        <a:t>09:30</a:t>
                      </a:r>
                    </a:p>
                  </a:txBody>
                  <a:tcPr marL="123825" marR="123825" marT="57150" marB="57150" anchor="ctr"/>
                </a:tc>
                <a:tc>
                  <a:txBody>
                    <a:bodyPr/>
                    <a:lstStyle/>
                    <a:p>
                      <a:r>
                        <a:rPr lang="nl-NL" dirty="0">
                          <a:effectLst/>
                        </a:rPr>
                        <a:t>10:20</a:t>
                      </a:r>
                    </a:p>
                  </a:txBody>
                  <a:tcPr marL="123825" marR="123825" marT="57150" marB="57150" anchor="ctr"/>
                </a:tc>
                <a:tc>
                  <a:txBody>
                    <a:bodyPr/>
                    <a:lstStyle/>
                    <a:p>
                      <a:r>
                        <a:rPr lang="nl-NL" dirty="0">
                          <a:effectLst/>
                        </a:rPr>
                        <a:t>Uitleg LLM</a:t>
                      </a:r>
                    </a:p>
                  </a:txBody>
                  <a:tcPr marL="123825" marR="123825" marT="57150" marB="57150" anchor="ctr"/>
                </a:tc>
                <a:extLst>
                  <a:ext uri="{0D108BD9-81ED-4DB2-BD59-A6C34878D82A}">
                    <a16:rowId xmlns:a16="http://schemas.microsoft.com/office/drawing/2014/main" val="1206415696"/>
                  </a:ext>
                </a:extLst>
              </a:tr>
              <a:tr h="0">
                <a:tc>
                  <a:txBody>
                    <a:bodyPr/>
                    <a:lstStyle/>
                    <a:p>
                      <a:r>
                        <a:rPr lang="nl-NL" dirty="0">
                          <a:effectLst/>
                        </a:rPr>
                        <a:t>10:20</a:t>
                      </a:r>
                    </a:p>
                  </a:txBody>
                  <a:tcPr marL="123825" marR="123825" marT="57150" marB="57150" anchor="ctr"/>
                </a:tc>
                <a:tc>
                  <a:txBody>
                    <a:bodyPr/>
                    <a:lstStyle/>
                    <a:p>
                      <a:r>
                        <a:rPr lang="nl-NL" dirty="0">
                          <a:effectLst/>
                        </a:rPr>
                        <a:t>10:30</a:t>
                      </a:r>
                    </a:p>
                  </a:txBody>
                  <a:tcPr marL="123825" marR="123825" marT="57150" marB="57150" anchor="ctr"/>
                </a:tc>
                <a:tc>
                  <a:txBody>
                    <a:bodyPr/>
                    <a:lstStyle/>
                    <a:p>
                      <a:r>
                        <a:rPr lang="nl-NL">
                          <a:effectLst/>
                        </a:rPr>
                        <a:t>Koffie ☕</a:t>
                      </a:r>
                    </a:p>
                  </a:txBody>
                  <a:tcPr marL="123825" marR="123825" marT="57150" marB="57150" anchor="ctr"/>
                </a:tc>
                <a:extLst>
                  <a:ext uri="{0D108BD9-81ED-4DB2-BD59-A6C34878D82A}">
                    <a16:rowId xmlns:a16="http://schemas.microsoft.com/office/drawing/2014/main" val="11612934"/>
                  </a:ext>
                </a:extLst>
              </a:tr>
              <a:tr h="0">
                <a:tc>
                  <a:txBody>
                    <a:bodyPr/>
                    <a:lstStyle/>
                    <a:p>
                      <a:r>
                        <a:rPr lang="nl-NL" dirty="0">
                          <a:effectLst/>
                        </a:rPr>
                        <a:t>10:30</a:t>
                      </a:r>
                    </a:p>
                  </a:txBody>
                  <a:tcPr marL="123825" marR="123825" marT="57150" marB="57150" anchor="ctr"/>
                </a:tc>
                <a:tc>
                  <a:txBody>
                    <a:bodyPr/>
                    <a:lstStyle/>
                    <a:p>
                      <a:r>
                        <a:rPr lang="nl-NL" dirty="0">
                          <a:effectLst/>
                        </a:rPr>
                        <a:t>11:30</a:t>
                      </a:r>
                    </a:p>
                  </a:txBody>
                  <a:tcPr marL="123825" marR="123825" marT="57150" marB="57150" anchor="ctr"/>
                </a:tc>
                <a:tc>
                  <a:txBody>
                    <a:bodyPr/>
                    <a:lstStyle/>
                    <a:p>
                      <a:r>
                        <a:rPr lang="nl-NL" dirty="0">
                          <a:effectLst/>
                        </a:rPr>
                        <a:t>Aan de slag! (Workshop)</a:t>
                      </a:r>
                    </a:p>
                  </a:txBody>
                  <a:tcPr marL="123825" marR="123825" marT="57150" marB="57150" anchor="ctr"/>
                </a:tc>
                <a:extLst>
                  <a:ext uri="{0D108BD9-81ED-4DB2-BD59-A6C34878D82A}">
                    <a16:rowId xmlns:a16="http://schemas.microsoft.com/office/drawing/2014/main" val="4226610527"/>
                  </a:ext>
                </a:extLst>
              </a:tr>
              <a:tr h="0">
                <a:tc>
                  <a:txBody>
                    <a:bodyPr/>
                    <a:lstStyle/>
                    <a:p>
                      <a:r>
                        <a:rPr lang="nl-NL" dirty="0">
                          <a:effectLst/>
                        </a:rPr>
                        <a:t>11:30</a:t>
                      </a:r>
                    </a:p>
                  </a:txBody>
                  <a:tcPr marL="123825" marR="123825" marT="57150" marB="57150"/>
                </a:tc>
                <a:tc>
                  <a:txBody>
                    <a:bodyPr/>
                    <a:lstStyle/>
                    <a:p>
                      <a:r>
                        <a:rPr lang="nl-NL" dirty="0">
                          <a:effectLst/>
                        </a:rPr>
                        <a:t>12:00</a:t>
                      </a:r>
                    </a:p>
                  </a:txBody>
                  <a:tcPr marL="123825" marR="123825" marT="57150" marB="57150"/>
                </a:tc>
                <a:tc>
                  <a:txBody>
                    <a:bodyPr/>
                    <a:lstStyle/>
                    <a:p>
                      <a:r>
                        <a:rPr lang="nl-NL" dirty="0" err="1">
                          <a:effectLst/>
                        </a:rPr>
                        <a:t>Roundtable</a:t>
                      </a:r>
                      <a:r>
                        <a:rPr lang="nl-NL" dirty="0">
                          <a:effectLst/>
                        </a:rPr>
                        <a:t> discussie:</a:t>
                      </a:r>
                    </a:p>
                    <a:p>
                      <a:pPr marL="285750" indent="-285750">
                        <a:buFontTx/>
                        <a:buChar char="-"/>
                      </a:pPr>
                      <a:r>
                        <a:rPr lang="nl-NL" dirty="0">
                          <a:effectLst/>
                        </a:rPr>
                        <a:t>Wat valt op?</a:t>
                      </a:r>
                    </a:p>
                    <a:p>
                      <a:pPr marL="285750" indent="-285750">
                        <a:buFontTx/>
                        <a:buChar char="-"/>
                      </a:pPr>
                      <a:r>
                        <a:rPr lang="nl-NL" dirty="0">
                          <a:effectLst/>
                        </a:rPr>
                        <a:t>Waar liep je tegenaan?</a:t>
                      </a:r>
                    </a:p>
                    <a:p>
                      <a:pPr marL="285750" indent="-285750">
                        <a:buFontTx/>
                        <a:buChar char="-"/>
                      </a:pPr>
                      <a:r>
                        <a:rPr lang="nl-NL" dirty="0">
                          <a:effectLst/>
                        </a:rPr>
                        <a:t>Waar zit de waarde in jullie proces?</a:t>
                      </a:r>
                    </a:p>
                    <a:p>
                      <a:pPr marL="285750" indent="-285750">
                        <a:buFontTx/>
                        <a:buChar char="-"/>
                      </a:pPr>
                      <a:r>
                        <a:rPr lang="nl-NL" dirty="0">
                          <a:effectLst/>
                        </a:rPr>
                        <a:t>Welke risico’s zien jullie?</a:t>
                      </a:r>
                    </a:p>
                    <a:p>
                      <a:pPr marL="285750" indent="-285750">
                        <a:buFontTx/>
                        <a:buChar char="-"/>
                      </a:pPr>
                      <a:r>
                        <a:rPr lang="nl-NL" dirty="0">
                          <a:effectLst/>
                        </a:rPr>
                        <a:t>Welke volgende stappen zijn er?</a:t>
                      </a:r>
                    </a:p>
                    <a:p>
                      <a:endParaRPr lang="nl-NL" dirty="0">
                        <a:effectLst/>
                      </a:endParaRPr>
                    </a:p>
                  </a:txBody>
                  <a:tcPr marL="123825" marR="123825" marT="57150" marB="57150" anchor="ctr"/>
                </a:tc>
                <a:extLst>
                  <a:ext uri="{0D108BD9-81ED-4DB2-BD59-A6C34878D82A}">
                    <a16:rowId xmlns:a16="http://schemas.microsoft.com/office/drawing/2014/main" val="899467599"/>
                  </a:ext>
                </a:extLst>
              </a:tr>
            </a:tbl>
          </a:graphicData>
        </a:graphic>
      </p:graphicFrame>
      <p:sp>
        <p:nvSpPr>
          <p:cNvPr id="9" name="TextBox 8">
            <a:extLst>
              <a:ext uri="{FF2B5EF4-FFF2-40B4-BE49-F238E27FC236}">
                <a16:creationId xmlns:a16="http://schemas.microsoft.com/office/drawing/2014/main" id="{00981E5C-62BA-BC86-E757-DC6E14D8B45B}"/>
              </a:ext>
            </a:extLst>
          </p:cNvPr>
          <p:cNvSpPr txBox="1"/>
          <p:nvPr/>
        </p:nvSpPr>
        <p:spPr>
          <a:xfrm>
            <a:off x="583692" y="1233100"/>
            <a:ext cx="7036308" cy="1477328"/>
          </a:xfrm>
          <a:prstGeom prst="rect">
            <a:avLst/>
          </a:prstGeom>
          <a:noFill/>
        </p:spPr>
        <p:txBody>
          <a:bodyPr wrap="square">
            <a:spAutoFit/>
          </a:bodyPr>
          <a:lstStyle/>
          <a:p>
            <a:r>
              <a:rPr lang="nl-NL" dirty="0"/>
              <a:t>Afhankelijk van de beschikbaarheid van Microsoft 365 </a:t>
            </a:r>
            <a:r>
              <a:rPr lang="nl-NL" dirty="0" err="1"/>
              <a:t>CoPilot</a:t>
            </a:r>
            <a:endParaRPr lang="nl-NL" dirty="0"/>
          </a:p>
          <a:p>
            <a:r>
              <a:rPr lang="nl-NL" dirty="0"/>
              <a:t>licenties, gaan we of daarmee aan de slag, of met </a:t>
            </a:r>
            <a:r>
              <a:rPr lang="nl-NL" dirty="0" err="1"/>
              <a:t>ChatGPT</a:t>
            </a:r>
            <a:r>
              <a:rPr lang="nl-NL" dirty="0"/>
              <a:t>.</a:t>
            </a:r>
          </a:p>
          <a:p>
            <a:endParaRPr lang="nl-NL" dirty="0"/>
          </a:p>
          <a:p>
            <a:endParaRPr lang="nl-NL" dirty="0"/>
          </a:p>
          <a:p>
            <a:r>
              <a:rPr lang="nl-NL" b="1" dirty="0"/>
              <a:t>Planning</a:t>
            </a:r>
          </a:p>
        </p:txBody>
      </p:sp>
    </p:spTree>
    <p:extLst>
      <p:ext uri="{BB962C8B-B14F-4D97-AF65-F5344CB8AC3E}">
        <p14:creationId xmlns:p14="http://schemas.microsoft.com/office/powerpoint/2010/main" val="348402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ve Companies Using AI to Fight Coronavirus - IEEE Spectrum">
            <a:extLst>
              <a:ext uri="{FF2B5EF4-FFF2-40B4-BE49-F238E27FC236}">
                <a16:creationId xmlns:a16="http://schemas.microsoft.com/office/drawing/2014/main" id="{50AAAB38-EED2-45E1-94DF-2BA9CD60F6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5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324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ogle Translate's camera can now automatically detect languages |  VentureBeat">
            <a:extLst>
              <a:ext uri="{FF2B5EF4-FFF2-40B4-BE49-F238E27FC236}">
                <a16:creationId xmlns:a16="http://schemas.microsoft.com/office/drawing/2014/main" id="{81797A83-9208-44C7-B4B3-AE9B6991E0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4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724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57F464BB-7581-4206-B102-7CEA0F8020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54" t="8920" b="13603"/>
          <a:stretch/>
        </p:blipFill>
        <p:spPr bwMode="auto">
          <a:xfrm>
            <a:off x="0" y="1409701"/>
            <a:ext cx="12217902"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381721"/>
      </p:ext>
    </p:extLst>
  </p:cSld>
  <p:clrMapOvr>
    <a:masterClrMapping/>
  </p:clrMapOvr>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5.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6.xml><?xml version="1.0" encoding="utf-8"?>
<a:theme xmlns:a="http://schemas.openxmlformats.org/drawingml/2006/main" name="9-52018_Microsoft_Game Stack Live_Template">
  <a:themeElements>
    <a:clrScheme name="Custom 21">
      <a:dk1>
        <a:srgbClr val="000000"/>
      </a:dk1>
      <a:lt1>
        <a:srgbClr val="FFFFFF"/>
      </a:lt1>
      <a:dk2>
        <a:srgbClr val="2F2F2F"/>
      </a:dk2>
      <a:lt2>
        <a:srgbClr val="F2F2F2"/>
      </a:lt2>
      <a:accent1>
        <a:srgbClr val="008575"/>
      </a:accent1>
      <a:accent2>
        <a:srgbClr val="30E5D0"/>
      </a:accent2>
      <a:accent3>
        <a:srgbClr val="274B47"/>
      </a:accent3>
      <a:accent4>
        <a:srgbClr val="737373"/>
      </a:accent4>
      <a:accent5>
        <a:srgbClr val="D2D2D2"/>
      </a:accent5>
      <a:accent6>
        <a:srgbClr val="E6E6E6"/>
      </a:accent6>
      <a:hlink>
        <a:srgbClr val="008575"/>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Game Stack Live 2021 Template.pptx" id="{E4C69922-C3CC-4D9A-947F-39AA4744F8BA}" vid="{ED9648F0-0521-46A1-9EE2-A6EE79110E31}"/>
    </a:ext>
  </a:extLst>
</a:theme>
</file>

<file path=ppt/theme/theme7.xml><?xml version="1.0" encoding="utf-8"?>
<a:theme xmlns:a="http://schemas.openxmlformats.org/drawingml/2006/main" name="2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5" id="{589DD242-5FB3-425F-9DAE-9C4A1525FD36}" vid="{A78214D7-725F-4052-85B1-69BA96075D8C}"/>
    </a:ext>
  </a:extLst>
</a:theme>
</file>

<file path=ppt/theme/theme8.xml><?xml version="1.0" encoding="utf-8"?>
<a:theme xmlns:a="http://schemas.openxmlformats.org/drawingml/2006/main" name="1_Ignite Preshow Template - Theme 3">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0.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3.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9.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1F19B57A65CA43BFB1FBBB0E1D05C0" ma:contentTypeVersion="16" ma:contentTypeDescription="Create a new document." ma:contentTypeScope="" ma:versionID="dd84a471d1b61d546c59195afa7fe167">
  <xsd:schema xmlns:xsd="http://www.w3.org/2001/XMLSchema" xmlns:xs="http://www.w3.org/2001/XMLSchema" xmlns:p="http://schemas.microsoft.com/office/2006/metadata/properties" xmlns:ns1="http://schemas.microsoft.com/sharepoint/v3" xmlns:ns2="3cd4f6f1-01f0-445d-a85d-04a263f8b9c2" xmlns:ns3="678639f0-41ac-4879-8b34-75e6dfa7882f" targetNamespace="http://schemas.microsoft.com/office/2006/metadata/properties" ma:root="true" ma:fieldsID="2964c6e378d1a1c7029e73dd4e3b126c" ns1:_="" ns2:_="" ns3:_="">
    <xsd:import namespace="http://schemas.microsoft.com/sharepoint/v3"/>
    <xsd:import namespace="3cd4f6f1-01f0-445d-a85d-04a263f8b9c2"/>
    <xsd:import namespace="678639f0-41ac-4879-8b34-75e6dfa7882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d4f6f1-01f0-445d-a85d-04a263f8b9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8639f0-41ac-4879-8b34-75e6dfa7882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be49696-af10-418a-b082-aed33ab75987}" ma:internalName="TaxCatchAll" ma:showField="CatchAllData" ma:web="678639f0-41ac-4879-8b34-75e6dfa78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678639f0-41ac-4879-8b34-75e6dfa7882f" xsi:nil="true"/>
    <lcf76f155ced4ddcb4097134ff3c332f xmlns="3cd4f6f1-01f0-445d-a85d-04a263f8b9c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24F131BE-AD45-4565-BFB2-1B584B6C424D}">
  <ds:schemaRefs>
    <ds:schemaRef ds:uri="3cd4f6f1-01f0-445d-a85d-04a263f8b9c2"/>
    <ds:schemaRef ds:uri="678639f0-41ac-4879-8b34-75e6dfa78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A8E810-C06A-4BB1-ACD8-CDBBF78BA11A}">
  <ds:schemaRefs>
    <ds:schemaRef ds:uri="http://schemas.openxmlformats.org/package/2006/metadata/core-properties"/>
    <ds:schemaRef ds:uri="http://purl.org/dc/elements/1.1/"/>
    <ds:schemaRef ds:uri="678639f0-41ac-4879-8b34-75e6dfa7882f"/>
    <ds:schemaRef ds:uri="http://purl.org/dc/dcmitype/"/>
    <ds:schemaRef ds:uri="http://schemas.microsoft.com/office/2006/documentManagement/types"/>
    <ds:schemaRef ds:uri="http://www.w3.org/XML/1998/namespace"/>
    <ds:schemaRef ds:uri="3cd4f6f1-01f0-445d-a85d-04a263f8b9c2"/>
    <ds:schemaRef ds:uri="http://purl.org/dc/terms/"/>
    <ds:schemaRef ds:uri="http://schemas.microsoft.com/office/infopath/2007/PartnerControls"/>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TotalTime>
  <Words>2621</Words>
  <Application>Microsoft Office PowerPoint</Application>
  <PresentationFormat>Widescreen</PresentationFormat>
  <Paragraphs>480</Paragraphs>
  <Slides>67</Slides>
  <Notes>65</Notes>
  <HiddenSlides>0</HiddenSlides>
  <MMClips>4</MMClips>
  <ScaleCrop>false</ScaleCrop>
  <HeadingPairs>
    <vt:vector size="8" baseType="variant">
      <vt:variant>
        <vt:lpstr>Fonts Used</vt:lpstr>
      </vt:variant>
      <vt:variant>
        <vt:i4>16</vt:i4>
      </vt:variant>
      <vt:variant>
        <vt:lpstr>Theme</vt:lpstr>
      </vt:variant>
      <vt:variant>
        <vt:i4>8</vt:i4>
      </vt:variant>
      <vt:variant>
        <vt:lpstr>Embedded OLE Servers</vt:lpstr>
      </vt:variant>
      <vt:variant>
        <vt:i4>0</vt:i4>
      </vt:variant>
      <vt:variant>
        <vt:lpstr>Slide Titles</vt:lpstr>
      </vt:variant>
      <vt:variant>
        <vt:i4>67</vt:i4>
      </vt:variant>
    </vt:vector>
  </HeadingPairs>
  <TitlesOfParts>
    <vt:vector size="91" baseType="lpstr">
      <vt:lpstr>.PingFang TC Regular</vt:lpstr>
      <vt:lpstr>-apple-system</vt:lpstr>
      <vt:lpstr>Aptos</vt:lpstr>
      <vt:lpstr>Arial</vt:lpstr>
      <vt:lpstr>Arial Nova</vt:lpstr>
      <vt:lpstr>Arial,Sans-Serif</vt:lpstr>
      <vt:lpstr>Calibri</vt:lpstr>
      <vt:lpstr>Consolas</vt:lpstr>
      <vt:lpstr>DM Sans</vt:lpstr>
      <vt:lpstr>Poppins ExtraBold</vt:lpstr>
      <vt:lpstr>Roboto Mono</vt:lpstr>
      <vt:lpstr>Segoe UI</vt:lpstr>
      <vt:lpstr>Segoe UI Light</vt:lpstr>
      <vt:lpstr>Segoe UI Semibold</vt:lpstr>
      <vt:lpstr>Segoe UI Semilight</vt:lpstr>
      <vt:lpstr>Wingdings</vt:lpstr>
      <vt:lpstr>3_Azure black</vt:lpstr>
      <vt:lpstr>Microsoft Build 16:9 Template Dark</vt:lpstr>
      <vt:lpstr>MVP_Dark</vt:lpstr>
      <vt:lpstr>Microsoft Build 16:9 Template Light</vt:lpstr>
      <vt:lpstr>Microsoft Ignite 16:9 Template Dark</vt:lpstr>
      <vt:lpstr>9-52018_Microsoft_Game Stack Live_Template</vt:lpstr>
      <vt:lpstr>2_9-51151_Build_Black_Template</vt:lpstr>
      <vt:lpstr>1_Ignite Preshow Template - Theme 3</vt:lpstr>
      <vt:lpstr>Workshop Advantage Austria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 how to interact with OpenAI models using prompt engineering</vt:lpstr>
      <vt:lpstr>PowerPoint Presentation</vt:lpstr>
      <vt:lpstr>PowerPoint Presentation</vt:lpstr>
      <vt:lpstr>PowerPoint Presentation</vt:lpstr>
      <vt:lpstr>PowerPoint Presentation</vt:lpstr>
      <vt:lpstr>Traditional model development High cost and slow deployment—each service is trained disjointly</vt:lpstr>
      <vt:lpstr>Foundation models</vt:lpstr>
      <vt:lpstr>Foundation models</vt:lpstr>
      <vt:lpstr>Foundation models</vt:lpstr>
      <vt:lpstr>PowerPoint Presentation</vt:lpstr>
      <vt:lpstr>How language models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OpenAI Service</vt:lpstr>
      <vt:lpstr>Zero-shot prompting</vt:lpstr>
      <vt:lpstr>Few-shot prompting</vt:lpstr>
      <vt:lpstr>Context window Tokens are shared between  all prompts and completions</vt:lpstr>
      <vt:lpstr>PowerPoint Presentation</vt:lpstr>
      <vt:lpstr>System prompt vs user prompt</vt:lpstr>
      <vt:lpstr>Responsible AI in Prompt Engineering</vt:lpstr>
      <vt:lpstr>Azure OpenAI Function Calling</vt:lpstr>
      <vt:lpstr>The knowledge gap</vt:lpstr>
      <vt:lpstr>Doesn't know my data</vt:lpstr>
      <vt:lpstr>Do I need Fine-tuning?</vt:lpstr>
      <vt:lpstr>Adding knowledge to the prompt</vt:lpstr>
      <vt:lpstr>Retrieval Augmented Generation</vt:lpstr>
      <vt:lpstr>LLM takeaways</vt:lpstr>
      <vt:lpstr>PowerPoint Presentation</vt:lpstr>
      <vt:lpstr>PowerPoint Presentation</vt:lpstr>
      <vt:lpstr>PowerPoint Presentation</vt:lpstr>
      <vt:lpstr>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Roelant Dieben</cp:lastModifiedBy>
  <cp:revision>3</cp:revision>
  <dcterms:created xsi:type="dcterms:W3CDTF">2023-09-25T13:57:04Z</dcterms:created>
  <dcterms:modified xsi:type="dcterms:W3CDTF">2024-12-05T23:08:00Z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0x010100001F19B57A65CA43BFB1FBBB0E1D05C0</vt:lpwstr>
  </property>
  <property fmtid="{D5CDD505-2E9C-101B-9397-08002B2CF9AE}" pid="3" name="MediaServiceImageTags">
    <vt:lpwstr/>
  </property>
</Properties>
</file>